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6"/>
  </p:notesMasterIdLst>
  <p:sldIdLst>
    <p:sldId id="673" r:id="rId5"/>
    <p:sldId id="628" r:id="rId6"/>
    <p:sldId id="4293" r:id="rId7"/>
    <p:sldId id="4301" r:id="rId8"/>
    <p:sldId id="4300" r:id="rId9"/>
    <p:sldId id="4302" r:id="rId10"/>
    <p:sldId id="4303" r:id="rId11"/>
    <p:sldId id="4305" r:id="rId12"/>
    <p:sldId id="4304" r:id="rId13"/>
    <p:sldId id="4288" r:id="rId14"/>
    <p:sldId id="4306" r:id="rId15"/>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E5EE0DA-ABC4-6942-8FE1-533876B7F3F1}">
          <p14:sldIdLst>
            <p14:sldId id="673"/>
            <p14:sldId id="628"/>
            <p14:sldId id="4293"/>
            <p14:sldId id="4301"/>
            <p14:sldId id="4300"/>
            <p14:sldId id="4302"/>
            <p14:sldId id="4303"/>
            <p14:sldId id="4305"/>
            <p14:sldId id="4304"/>
          </p14:sldIdLst>
        </p14:section>
        <p14:section name="Appendix" id="{13D4D28F-CEC7-CA47-9C99-6AB4A89E93C4}">
          <p14:sldIdLst>
            <p14:sldId id="4288"/>
            <p14:sldId id="4306"/>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shwani, Monika" initials="MK" lastIdx="1" clrIdx="0">
    <p:extLst>
      <p:ext uri="{19B8F6BF-5375-455C-9EA6-DF929625EA0E}">
        <p15:presenceInfo xmlns:p15="http://schemas.microsoft.com/office/powerpoint/2012/main" userId="Keshwani, Monik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69702C-C96D-2749-AE33-D9FFDE8D7B0E}" v="28" dt="2023-04-16T21:59:23.9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622" autoAdjust="0"/>
    <p:restoredTop sz="95921" autoAdjust="0"/>
  </p:normalViewPr>
  <p:slideViewPr>
    <p:cSldViewPr snapToGrid="0">
      <p:cViewPr>
        <p:scale>
          <a:sx n="105" d="100"/>
          <a:sy n="105" d="100"/>
        </p:scale>
        <p:origin x="512" y="5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u, Bic" userId="e2fcda8a-bf78-47ff-abcc-beb12a3bbd9b" providerId="ADAL" clId="{C569702C-C96D-2749-AE33-D9FFDE8D7B0E}"/>
    <pc:docChg chg="undo custSel addSld delSld modSld sldOrd addSection modSection">
      <pc:chgData name="Vu, Bic" userId="e2fcda8a-bf78-47ff-abcc-beb12a3bbd9b" providerId="ADAL" clId="{C569702C-C96D-2749-AE33-D9FFDE8D7B0E}" dt="2023-04-16T21:59:48.320" v="3455" actId="20577"/>
      <pc:docMkLst>
        <pc:docMk/>
      </pc:docMkLst>
      <pc:sldChg chg="addSp modSp del mod">
        <pc:chgData name="Vu, Bic" userId="e2fcda8a-bf78-47ff-abcc-beb12a3bbd9b" providerId="ADAL" clId="{C569702C-C96D-2749-AE33-D9FFDE8D7B0E}" dt="2023-04-16T21:59:26.826" v="3424" actId="2696"/>
        <pc:sldMkLst>
          <pc:docMk/>
          <pc:sldMk cId="3001025046" sldId="273"/>
        </pc:sldMkLst>
        <pc:spChg chg="add mod">
          <ac:chgData name="Vu, Bic" userId="e2fcda8a-bf78-47ff-abcc-beb12a3bbd9b" providerId="ADAL" clId="{C569702C-C96D-2749-AE33-D9FFDE8D7B0E}" dt="2023-04-16T21:58:58.413" v="3422" actId="14100"/>
          <ac:spMkLst>
            <pc:docMk/>
            <pc:sldMk cId="3001025046" sldId="273"/>
            <ac:spMk id="2" creationId="{AAA0FC0A-9E6B-BBC2-B873-5EBD59A0B164}"/>
          </ac:spMkLst>
        </pc:spChg>
        <pc:spChg chg="mod">
          <ac:chgData name="Vu, Bic" userId="e2fcda8a-bf78-47ff-abcc-beb12a3bbd9b" providerId="ADAL" clId="{C569702C-C96D-2749-AE33-D9FFDE8D7B0E}" dt="2023-04-16T21:58:31.864" v="3404" actId="14100"/>
          <ac:spMkLst>
            <pc:docMk/>
            <pc:sldMk cId="3001025046" sldId="273"/>
            <ac:spMk id="4" creationId="{00000000-0000-0000-0000-000000000000}"/>
          </ac:spMkLst>
        </pc:spChg>
      </pc:sldChg>
      <pc:sldChg chg="addSp delSp modSp del mod">
        <pc:chgData name="Vu, Bic" userId="e2fcda8a-bf78-47ff-abcc-beb12a3bbd9b" providerId="ADAL" clId="{C569702C-C96D-2749-AE33-D9FFDE8D7B0E}" dt="2023-04-16T20:52:52.064" v="755" actId="2696"/>
        <pc:sldMkLst>
          <pc:docMk/>
          <pc:sldMk cId="96570610" sldId="491"/>
        </pc:sldMkLst>
        <pc:spChg chg="add del mod">
          <ac:chgData name="Vu, Bic" userId="e2fcda8a-bf78-47ff-abcc-beb12a3bbd9b" providerId="ADAL" clId="{C569702C-C96D-2749-AE33-D9FFDE8D7B0E}" dt="2023-04-16T20:35:55.195" v="2"/>
          <ac:spMkLst>
            <pc:docMk/>
            <pc:sldMk cId="96570610" sldId="491"/>
            <ac:spMk id="5" creationId="{EA63CEDA-853A-A012-EDB9-414BCBFA4652}"/>
          </ac:spMkLst>
        </pc:spChg>
      </pc:sldChg>
      <pc:sldChg chg="addSp delSp modSp add mod">
        <pc:chgData name="Vu, Bic" userId="e2fcda8a-bf78-47ff-abcc-beb12a3bbd9b" providerId="ADAL" clId="{C569702C-C96D-2749-AE33-D9FFDE8D7B0E}" dt="2023-04-16T20:52:40.557" v="753" actId="1076"/>
        <pc:sldMkLst>
          <pc:docMk/>
          <pc:sldMk cId="3642422870" sldId="628"/>
        </pc:sldMkLst>
        <pc:picChg chg="add mod">
          <ac:chgData name="Vu, Bic" userId="e2fcda8a-bf78-47ff-abcc-beb12a3bbd9b" providerId="ADAL" clId="{C569702C-C96D-2749-AE33-D9FFDE8D7B0E}" dt="2023-04-16T20:52:40.557" v="753" actId="1076"/>
          <ac:picMkLst>
            <pc:docMk/>
            <pc:sldMk cId="3642422870" sldId="628"/>
            <ac:picMk id="6" creationId="{52221E5A-A250-18F1-ADBA-5723F6E0B603}"/>
          </ac:picMkLst>
        </pc:picChg>
        <pc:picChg chg="del">
          <ac:chgData name="Vu, Bic" userId="e2fcda8a-bf78-47ff-abcc-beb12a3bbd9b" providerId="ADAL" clId="{C569702C-C96D-2749-AE33-D9FFDE8D7B0E}" dt="2023-04-16T20:52:25.550" v="749" actId="478"/>
          <ac:picMkLst>
            <pc:docMk/>
            <pc:sldMk cId="3642422870" sldId="628"/>
            <ac:picMk id="8" creationId="{5FA0276B-6C78-F677-1F18-C6F7F8D1BEB4}"/>
          </ac:picMkLst>
        </pc:picChg>
      </pc:sldChg>
      <pc:sldChg chg="modSp add mod">
        <pc:chgData name="Vu, Bic" userId="e2fcda8a-bf78-47ff-abcc-beb12a3bbd9b" providerId="ADAL" clId="{C569702C-C96D-2749-AE33-D9FFDE8D7B0E}" dt="2023-04-16T21:59:48.320" v="3455" actId="20577"/>
        <pc:sldMkLst>
          <pc:docMk/>
          <pc:sldMk cId="3014039459" sldId="673"/>
        </pc:sldMkLst>
        <pc:spChg chg="mod">
          <ac:chgData name="Vu, Bic" userId="e2fcda8a-bf78-47ff-abcc-beb12a3bbd9b" providerId="ADAL" clId="{C569702C-C96D-2749-AE33-D9FFDE8D7B0E}" dt="2023-04-16T21:59:48.320" v="3455" actId="20577"/>
          <ac:spMkLst>
            <pc:docMk/>
            <pc:sldMk cId="3014039459" sldId="673"/>
            <ac:spMk id="4" creationId="{00000000-0000-0000-0000-000000000000}"/>
          </ac:spMkLst>
        </pc:spChg>
      </pc:sldChg>
      <pc:sldChg chg="addSp delSp modSp mod ord">
        <pc:chgData name="Vu, Bic" userId="e2fcda8a-bf78-47ff-abcc-beb12a3bbd9b" providerId="ADAL" clId="{C569702C-C96D-2749-AE33-D9FFDE8D7B0E}" dt="2023-04-16T21:58:13.473" v="3403" actId="20578"/>
        <pc:sldMkLst>
          <pc:docMk/>
          <pc:sldMk cId="666681414" sldId="4288"/>
        </pc:sldMkLst>
        <pc:spChg chg="add mod">
          <ac:chgData name="Vu, Bic" userId="e2fcda8a-bf78-47ff-abcc-beb12a3bbd9b" providerId="ADAL" clId="{C569702C-C96D-2749-AE33-D9FFDE8D7B0E}" dt="2023-04-16T21:55:23.446" v="3285" actId="207"/>
          <ac:spMkLst>
            <pc:docMk/>
            <pc:sldMk cId="666681414" sldId="4288"/>
            <ac:spMk id="5" creationId="{7233AC69-87EB-E367-6296-6FF2656ACD5F}"/>
          </ac:spMkLst>
        </pc:spChg>
        <pc:spChg chg="mod">
          <ac:chgData name="Vu, Bic" userId="e2fcda8a-bf78-47ff-abcc-beb12a3bbd9b" providerId="ADAL" clId="{C569702C-C96D-2749-AE33-D9FFDE8D7B0E}" dt="2023-04-16T20:49:57.209" v="611" actId="20577"/>
          <ac:spMkLst>
            <pc:docMk/>
            <pc:sldMk cId="666681414" sldId="4288"/>
            <ac:spMk id="7" creationId="{403FAF38-2DAF-491D-A42F-AE3258FBDC6E}"/>
          </ac:spMkLst>
        </pc:spChg>
        <pc:spChg chg="mod">
          <ac:chgData name="Vu, Bic" userId="e2fcda8a-bf78-47ff-abcc-beb12a3bbd9b" providerId="ADAL" clId="{C569702C-C96D-2749-AE33-D9FFDE8D7B0E}" dt="2023-04-16T20:51:01.471" v="745" actId="20577"/>
          <ac:spMkLst>
            <pc:docMk/>
            <pc:sldMk cId="666681414" sldId="4288"/>
            <ac:spMk id="47" creationId="{8F599D57-F960-4AD9-B32E-2D245D79591C}"/>
          </ac:spMkLst>
        </pc:spChg>
        <pc:spChg chg="add del mod">
          <ac:chgData name="Vu, Bic" userId="e2fcda8a-bf78-47ff-abcc-beb12a3bbd9b" providerId="ADAL" clId="{C569702C-C96D-2749-AE33-D9FFDE8D7B0E}" dt="2023-04-16T21:53:23.641" v="3154" actId="20577"/>
          <ac:spMkLst>
            <pc:docMk/>
            <pc:sldMk cId="666681414" sldId="4288"/>
            <ac:spMk id="48" creationId="{307AF469-7602-4C1A-BF10-B172991560C9}"/>
          </ac:spMkLst>
        </pc:spChg>
        <pc:spChg chg="mod">
          <ac:chgData name="Vu, Bic" userId="e2fcda8a-bf78-47ff-abcc-beb12a3bbd9b" providerId="ADAL" clId="{C569702C-C96D-2749-AE33-D9FFDE8D7B0E}" dt="2023-04-16T21:53:25.355" v="3155" actId="20577"/>
          <ac:spMkLst>
            <pc:docMk/>
            <pc:sldMk cId="666681414" sldId="4288"/>
            <ac:spMk id="49" creationId="{ABE8CF67-C432-41E2-BE51-FF0013955EFA}"/>
          </ac:spMkLst>
        </pc:spChg>
      </pc:sldChg>
      <pc:sldChg chg="addSp delSp modSp mod">
        <pc:chgData name="Vu, Bic" userId="e2fcda8a-bf78-47ff-abcc-beb12a3bbd9b" providerId="ADAL" clId="{C569702C-C96D-2749-AE33-D9FFDE8D7B0E}" dt="2023-04-16T20:49:02.038" v="555" actId="1076"/>
        <pc:sldMkLst>
          <pc:docMk/>
          <pc:sldMk cId="2484962723" sldId="4293"/>
        </pc:sldMkLst>
        <pc:spChg chg="add del mod">
          <ac:chgData name="Vu, Bic" userId="e2fcda8a-bf78-47ff-abcc-beb12a3bbd9b" providerId="ADAL" clId="{C569702C-C96D-2749-AE33-D9FFDE8D7B0E}" dt="2023-04-16T20:40:43.067" v="210"/>
          <ac:spMkLst>
            <pc:docMk/>
            <pc:sldMk cId="2484962723" sldId="4293"/>
            <ac:spMk id="2" creationId="{418DC645-57AD-6CE5-8816-5CBC6D4F8CBA}"/>
          </ac:spMkLst>
        </pc:spChg>
        <pc:spChg chg="mod">
          <ac:chgData name="Vu, Bic" userId="e2fcda8a-bf78-47ff-abcc-beb12a3bbd9b" providerId="ADAL" clId="{C569702C-C96D-2749-AE33-D9FFDE8D7B0E}" dt="2023-04-16T20:36:35.136" v="35" actId="20577"/>
          <ac:spMkLst>
            <pc:docMk/>
            <pc:sldMk cId="2484962723" sldId="4293"/>
            <ac:spMk id="60" creationId="{FA69825F-D6F6-2C41-B130-61F2591B7F1A}"/>
          </ac:spMkLst>
        </pc:spChg>
        <pc:spChg chg="mod">
          <ac:chgData name="Vu, Bic" userId="e2fcda8a-bf78-47ff-abcc-beb12a3bbd9b" providerId="ADAL" clId="{C569702C-C96D-2749-AE33-D9FFDE8D7B0E}" dt="2023-04-16T20:42:45.204" v="341" actId="20577"/>
          <ac:spMkLst>
            <pc:docMk/>
            <pc:sldMk cId="2484962723" sldId="4293"/>
            <ac:spMk id="66" creationId="{D2486246-688F-5E43-B942-2E8B94B5EB1F}"/>
          </ac:spMkLst>
        </pc:spChg>
        <pc:spChg chg="mod">
          <ac:chgData name="Vu, Bic" userId="e2fcda8a-bf78-47ff-abcc-beb12a3bbd9b" providerId="ADAL" clId="{C569702C-C96D-2749-AE33-D9FFDE8D7B0E}" dt="2023-04-16T20:41:05.128" v="232" actId="20577"/>
          <ac:spMkLst>
            <pc:docMk/>
            <pc:sldMk cId="2484962723" sldId="4293"/>
            <ac:spMk id="84" creationId="{395D6B8B-A228-4A3E-BDAF-F19BFE5154CF}"/>
          </ac:spMkLst>
        </pc:spChg>
        <pc:spChg chg="mod">
          <ac:chgData name="Vu, Bic" userId="e2fcda8a-bf78-47ff-abcc-beb12a3bbd9b" providerId="ADAL" clId="{C569702C-C96D-2749-AE33-D9FFDE8D7B0E}" dt="2023-04-16T20:44:18.860" v="458" actId="20577"/>
          <ac:spMkLst>
            <pc:docMk/>
            <pc:sldMk cId="2484962723" sldId="4293"/>
            <ac:spMk id="105" creationId="{ACFDEAF9-576D-4AA2-A59A-515E4B5C29CF}"/>
          </ac:spMkLst>
        </pc:spChg>
        <pc:spChg chg="del">
          <ac:chgData name="Vu, Bic" userId="e2fcda8a-bf78-47ff-abcc-beb12a3bbd9b" providerId="ADAL" clId="{C569702C-C96D-2749-AE33-D9FFDE8D7B0E}" dt="2023-04-16T20:42:02.825" v="272" actId="478"/>
          <ac:spMkLst>
            <pc:docMk/>
            <pc:sldMk cId="2484962723" sldId="4293"/>
            <ac:spMk id="110" creationId="{B7F6DF63-830C-4F6B-AB84-2BF7BCDDEACB}"/>
          </ac:spMkLst>
        </pc:spChg>
        <pc:spChg chg="del">
          <ac:chgData name="Vu, Bic" userId="e2fcda8a-bf78-47ff-abcc-beb12a3bbd9b" providerId="ADAL" clId="{C569702C-C96D-2749-AE33-D9FFDE8D7B0E}" dt="2023-04-16T20:44:43.533" v="462" actId="478"/>
          <ac:spMkLst>
            <pc:docMk/>
            <pc:sldMk cId="2484962723" sldId="4293"/>
            <ac:spMk id="111" creationId="{3C355ADE-A208-4433-A714-80AB3B467B3C}"/>
          </ac:spMkLst>
        </pc:spChg>
        <pc:spChg chg="mod">
          <ac:chgData name="Vu, Bic" userId="e2fcda8a-bf78-47ff-abcc-beb12a3bbd9b" providerId="ADAL" clId="{C569702C-C96D-2749-AE33-D9FFDE8D7B0E}" dt="2023-04-16T20:49:02.038" v="555" actId="1076"/>
          <ac:spMkLst>
            <pc:docMk/>
            <pc:sldMk cId="2484962723" sldId="4293"/>
            <ac:spMk id="148" creationId="{FACCDC46-E75F-7E40-ABF6-BF4FD2CC6C96}"/>
          </ac:spMkLst>
        </pc:spChg>
        <pc:spChg chg="mod">
          <ac:chgData name="Vu, Bic" userId="e2fcda8a-bf78-47ff-abcc-beb12a3bbd9b" providerId="ADAL" clId="{C569702C-C96D-2749-AE33-D9FFDE8D7B0E}" dt="2023-04-16T20:49:02.038" v="555" actId="1076"/>
          <ac:spMkLst>
            <pc:docMk/>
            <pc:sldMk cId="2484962723" sldId="4293"/>
            <ac:spMk id="149" creationId="{D1A5A8FA-51FF-7A40-82E3-5698F07A49A6}"/>
          </ac:spMkLst>
        </pc:spChg>
        <pc:spChg chg="mod">
          <ac:chgData name="Vu, Bic" userId="e2fcda8a-bf78-47ff-abcc-beb12a3bbd9b" providerId="ADAL" clId="{C569702C-C96D-2749-AE33-D9FFDE8D7B0E}" dt="2023-04-16T20:49:02.038" v="555" actId="1076"/>
          <ac:spMkLst>
            <pc:docMk/>
            <pc:sldMk cId="2484962723" sldId="4293"/>
            <ac:spMk id="150" creationId="{0D0AA45D-444A-8F41-A05E-9CFC6E2E7B0A}"/>
          </ac:spMkLst>
        </pc:spChg>
        <pc:spChg chg="mod">
          <ac:chgData name="Vu, Bic" userId="e2fcda8a-bf78-47ff-abcc-beb12a3bbd9b" providerId="ADAL" clId="{C569702C-C96D-2749-AE33-D9FFDE8D7B0E}" dt="2023-04-16T20:49:02.038" v="555" actId="1076"/>
          <ac:spMkLst>
            <pc:docMk/>
            <pc:sldMk cId="2484962723" sldId="4293"/>
            <ac:spMk id="151" creationId="{350118E2-B466-3A4E-B6E7-C926B89EDABE}"/>
          </ac:spMkLst>
        </pc:spChg>
        <pc:spChg chg="mod">
          <ac:chgData name="Vu, Bic" userId="e2fcda8a-bf78-47ff-abcc-beb12a3bbd9b" providerId="ADAL" clId="{C569702C-C96D-2749-AE33-D9FFDE8D7B0E}" dt="2023-04-16T20:49:02.038" v="555" actId="1076"/>
          <ac:spMkLst>
            <pc:docMk/>
            <pc:sldMk cId="2484962723" sldId="4293"/>
            <ac:spMk id="152" creationId="{EF383FDB-9D87-2242-A95A-64EFF7EB08BA}"/>
          </ac:spMkLst>
        </pc:spChg>
        <pc:spChg chg="mod">
          <ac:chgData name="Vu, Bic" userId="e2fcda8a-bf78-47ff-abcc-beb12a3bbd9b" providerId="ADAL" clId="{C569702C-C96D-2749-AE33-D9FFDE8D7B0E}" dt="2023-04-16T20:49:02.038" v="555" actId="1076"/>
          <ac:spMkLst>
            <pc:docMk/>
            <pc:sldMk cId="2484962723" sldId="4293"/>
            <ac:spMk id="153" creationId="{4D0A61A9-BD77-D14E-9AE2-4369472AA80A}"/>
          </ac:spMkLst>
        </pc:spChg>
        <pc:spChg chg="mod">
          <ac:chgData name="Vu, Bic" userId="e2fcda8a-bf78-47ff-abcc-beb12a3bbd9b" providerId="ADAL" clId="{C569702C-C96D-2749-AE33-D9FFDE8D7B0E}" dt="2023-04-16T20:49:02.038" v="555" actId="1076"/>
          <ac:spMkLst>
            <pc:docMk/>
            <pc:sldMk cId="2484962723" sldId="4293"/>
            <ac:spMk id="154" creationId="{D5CF2F76-BCD6-454B-A6E8-5CEB9986710C}"/>
          </ac:spMkLst>
        </pc:spChg>
        <pc:spChg chg="mod">
          <ac:chgData name="Vu, Bic" userId="e2fcda8a-bf78-47ff-abcc-beb12a3bbd9b" providerId="ADAL" clId="{C569702C-C96D-2749-AE33-D9FFDE8D7B0E}" dt="2023-04-16T20:49:02.038" v="555" actId="1076"/>
          <ac:spMkLst>
            <pc:docMk/>
            <pc:sldMk cId="2484962723" sldId="4293"/>
            <ac:spMk id="155" creationId="{53D25557-AF73-D749-B201-75B6AA0CDD4E}"/>
          </ac:spMkLst>
        </pc:spChg>
        <pc:spChg chg="mod">
          <ac:chgData name="Vu, Bic" userId="e2fcda8a-bf78-47ff-abcc-beb12a3bbd9b" providerId="ADAL" clId="{C569702C-C96D-2749-AE33-D9FFDE8D7B0E}" dt="2023-04-16T20:49:02.038" v="555" actId="1076"/>
          <ac:spMkLst>
            <pc:docMk/>
            <pc:sldMk cId="2484962723" sldId="4293"/>
            <ac:spMk id="156" creationId="{D280C8BD-AD44-684E-9EFA-950AC0B45569}"/>
          </ac:spMkLst>
        </pc:spChg>
        <pc:spChg chg="mod">
          <ac:chgData name="Vu, Bic" userId="e2fcda8a-bf78-47ff-abcc-beb12a3bbd9b" providerId="ADAL" clId="{C569702C-C96D-2749-AE33-D9FFDE8D7B0E}" dt="2023-04-16T20:49:02.038" v="555" actId="1076"/>
          <ac:spMkLst>
            <pc:docMk/>
            <pc:sldMk cId="2484962723" sldId="4293"/>
            <ac:spMk id="157" creationId="{8AFA9DD9-00B2-9547-B67F-D461EBDD416D}"/>
          </ac:spMkLst>
        </pc:spChg>
        <pc:spChg chg="mod">
          <ac:chgData name="Vu, Bic" userId="e2fcda8a-bf78-47ff-abcc-beb12a3bbd9b" providerId="ADAL" clId="{C569702C-C96D-2749-AE33-D9FFDE8D7B0E}" dt="2023-04-16T20:49:02.038" v="555" actId="1076"/>
          <ac:spMkLst>
            <pc:docMk/>
            <pc:sldMk cId="2484962723" sldId="4293"/>
            <ac:spMk id="158" creationId="{3F00C1BD-97FE-1948-9AC6-D045BFFA3445}"/>
          </ac:spMkLst>
        </pc:spChg>
        <pc:spChg chg="mod">
          <ac:chgData name="Vu, Bic" userId="e2fcda8a-bf78-47ff-abcc-beb12a3bbd9b" providerId="ADAL" clId="{C569702C-C96D-2749-AE33-D9FFDE8D7B0E}" dt="2023-04-16T20:49:02.038" v="555" actId="1076"/>
          <ac:spMkLst>
            <pc:docMk/>
            <pc:sldMk cId="2484962723" sldId="4293"/>
            <ac:spMk id="159" creationId="{1B49EC74-D792-FC49-B77A-F8332637EFB3}"/>
          </ac:spMkLst>
        </pc:spChg>
        <pc:spChg chg="mod">
          <ac:chgData name="Vu, Bic" userId="e2fcda8a-bf78-47ff-abcc-beb12a3bbd9b" providerId="ADAL" clId="{C569702C-C96D-2749-AE33-D9FFDE8D7B0E}" dt="2023-04-16T20:49:02.038" v="555" actId="1076"/>
          <ac:spMkLst>
            <pc:docMk/>
            <pc:sldMk cId="2484962723" sldId="4293"/>
            <ac:spMk id="160" creationId="{BF0CA151-4C54-7C44-A6D5-9B11E3904482}"/>
          </ac:spMkLst>
        </pc:spChg>
        <pc:spChg chg="mod">
          <ac:chgData name="Vu, Bic" userId="e2fcda8a-bf78-47ff-abcc-beb12a3bbd9b" providerId="ADAL" clId="{C569702C-C96D-2749-AE33-D9FFDE8D7B0E}" dt="2023-04-16T20:49:02.038" v="555" actId="1076"/>
          <ac:spMkLst>
            <pc:docMk/>
            <pc:sldMk cId="2484962723" sldId="4293"/>
            <ac:spMk id="161" creationId="{52DA99D0-F22E-C04D-8999-322A1B18437A}"/>
          </ac:spMkLst>
        </pc:spChg>
        <pc:spChg chg="mod">
          <ac:chgData name="Vu, Bic" userId="e2fcda8a-bf78-47ff-abcc-beb12a3bbd9b" providerId="ADAL" clId="{C569702C-C96D-2749-AE33-D9FFDE8D7B0E}" dt="2023-04-16T20:49:02.038" v="555" actId="1076"/>
          <ac:spMkLst>
            <pc:docMk/>
            <pc:sldMk cId="2484962723" sldId="4293"/>
            <ac:spMk id="162" creationId="{09328307-8A05-FC46-A833-9C9E5C631A24}"/>
          </ac:spMkLst>
        </pc:spChg>
        <pc:spChg chg="mod">
          <ac:chgData name="Vu, Bic" userId="e2fcda8a-bf78-47ff-abcc-beb12a3bbd9b" providerId="ADAL" clId="{C569702C-C96D-2749-AE33-D9FFDE8D7B0E}" dt="2023-04-16T20:49:02.038" v="555" actId="1076"/>
          <ac:spMkLst>
            <pc:docMk/>
            <pc:sldMk cId="2484962723" sldId="4293"/>
            <ac:spMk id="163" creationId="{564DEDB0-10C9-9643-9125-7371183EDE6D}"/>
          </ac:spMkLst>
        </pc:spChg>
        <pc:spChg chg="mod">
          <ac:chgData name="Vu, Bic" userId="e2fcda8a-bf78-47ff-abcc-beb12a3bbd9b" providerId="ADAL" clId="{C569702C-C96D-2749-AE33-D9FFDE8D7B0E}" dt="2023-04-16T20:49:02.038" v="555" actId="1076"/>
          <ac:spMkLst>
            <pc:docMk/>
            <pc:sldMk cId="2484962723" sldId="4293"/>
            <ac:spMk id="164" creationId="{1DD8D54E-C975-9C49-855A-DF703E658322}"/>
          </ac:spMkLst>
        </pc:spChg>
        <pc:spChg chg="mod">
          <ac:chgData name="Vu, Bic" userId="e2fcda8a-bf78-47ff-abcc-beb12a3bbd9b" providerId="ADAL" clId="{C569702C-C96D-2749-AE33-D9FFDE8D7B0E}" dt="2023-04-16T20:49:02.038" v="555" actId="1076"/>
          <ac:spMkLst>
            <pc:docMk/>
            <pc:sldMk cId="2484962723" sldId="4293"/>
            <ac:spMk id="168" creationId="{CACFC761-0F08-984B-8676-C35554FAC6A2}"/>
          </ac:spMkLst>
        </pc:spChg>
        <pc:spChg chg="mod">
          <ac:chgData name="Vu, Bic" userId="e2fcda8a-bf78-47ff-abcc-beb12a3bbd9b" providerId="ADAL" clId="{C569702C-C96D-2749-AE33-D9FFDE8D7B0E}" dt="2023-04-16T20:49:02.038" v="555" actId="1076"/>
          <ac:spMkLst>
            <pc:docMk/>
            <pc:sldMk cId="2484962723" sldId="4293"/>
            <ac:spMk id="169" creationId="{939D3145-B47B-D74C-B790-399977A410AE}"/>
          </ac:spMkLst>
        </pc:spChg>
        <pc:spChg chg="mod">
          <ac:chgData name="Vu, Bic" userId="e2fcda8a-bf78-47ff-abcc-beb12a3bbd9b" providerId="ADAL" clId="{C569702C-C96D-2749-AE33-D9FFDE8D7B0E}" dt="2023-04-16T20:49:02.038" v="555" actId="1076"/>
          <ac:spMkLst>
            <pc:docMk/>
            <pc:sldMk cId="2484962723" sldId="4293"/>
            <ac:spMk id="170" creationId="{8576855F-659A-DD4D-A679-C9AD319B9597}"/>
          </ac:spMkLst>
        </pc:spChg>
        <pc:spChg chg="mod">
          <ac:chgData name="Vu, Bic" userId="e2fcda8a-bf78-47ff-abcc-beb12a3bbd9b" providerId="ADAL" clId="{C569702C-C96D-2749-AE33-D9FFDE8D7B0E}" dt="2023-04-16T20:49:02.038" v="555" actId="1076"/>
          <ac:spMkLst>
            <pc:docMk/>
            <pc:sldMk cId="2484962723" sldId="4293"/>
            <ac:spMk id="171" creationId="{67617255-7EEB-7946-B4EC-D31C9ED786CE}"/>
          </ac:spMkLst>
        </pc:spChg>
        <pc:spChg chg="mod">
          <ac:chgData name="Vu, Bic" userId="e2fcda8a-bf78-47ff-abcc-beb12a3bbd9b" providerId="ADAL" clId="{C569702C-C96D-2749-AE33-D9FFDE8D7B0E}" dt="2023-04-16T20:49:02.038" v="555" actId="1076"/>
          <ac:spMkLst>
            <pc:docMk/>
            <pc:sldMk cId="2484962723" sldId="4293"/>
            <ac:spMk id="172" creationId="{6601DBF6-A6F1-224D-837B-B52089F47B8A}"/>
          </ac:spMkLst>
        </pc:spChg>
        <pc:spChg chg="mod">
          <ac:chgData name="Vu, Bic" userId="e2fcda8a-bf78-47ff-abcc-beb12a3bbd9b" providerId="ADAL" clId="{C569702C-C96D-2749-AE33-D9FFDE8D7B0E}" dt="2023-04-16T20:49:02.038" v="555" actId="1076"/>
          <ac:spMkLst>
            <pc:docMk/>
            <pc:sldMk cId="2484962723" sldId="4293"/>
            <ac:spMk id="173" creationId="{F1A5ECFF-496E-8346-8036-20B85BCB360D}"/>
          </ac:spMkLst>
        </pc:spChg>
        <pc:spChg chg="mod">
          <ac:chgData name="Vu, Bic" userId="e2fcda8a-bf78-47ff-abcc-beb12a3bbd9b" providerId="ADAL" clId="{C569702C-C96D-2749-AE33-D9FFDE8D7B0E}" dt="2023-04-16T20:49:02.038" v="555" actId="1076"/>
          <ac:spMkLst>
            <pc:docMk/>
            <pc:sldMk cId="2484962723" sldId="4293"/>
            <ac:spMk id="174" creationId="{04D70507-B077-C748-9D3E-1E3138510FA4}"/>
          </ac:spMkLst>
        </pc:spChg>
        <pc:spChg chg="mod">
          <ac:chgData name="Vu, Bic" userId="e2fcda8a-bf78-47ff-abcc-beb12a3bbd9b" providerId="ADAL" clId="{C569702C-C96D-2749-AE33-D9FFDE8D7B0E}" dt="2023-04-16T20:49:02.038" v="555" actId="1076"/>
          <ac:spMkLst>
            <pc:docMk/>
            <pc:sldMk cId="2484962723" sldId="4293"/>
            <ac:spMk id="175" creationId="{CCE40F2C-CD41-E94C-AE5C-A49EA5FA719D}"/>
          </ac:spMkLst>
        </pc:spChg>
        <pc:spChg chg="mod">
          <ac:chgData name="Vu, Bic" userId="e2fcda8a-bf78-47ff-abcc-beb12a3bbd9b" providerId="ADAL" clId="{C569702C-C96D-2749-AE33-D9FFDE8D7B0E}" dt="2023-04-16T20:49:02.038" v="555" actId="1076"/>
          <ac:spMkLst>
            <pc:docMk/>
            <pc:sldMk cId="2484962723" sldId="4293"/>
            <ac:spMk id="176" creationId="{03ABFDC7-6413-1C48-8927-6940BFDED3A4}"/>
          </ac:spMkLst>
        </pc:spChg>
        <pc:spChg chg="mod">
          <ac:chgData name="Vu, Bic" userId="e2fcda8a-bf78-47ff-abcc-beb12a3bbd9b" providerId="ADAL" clId="{C569702C-C96D-2749-AE33-D9FFDE8D7B0E}" dt="2023-04-16T20:49:02.038" v="555" actId="1076"/>
          <ac:spMkLst>
            <pc:docMk/>
            <pc:sldMk cId="2484962723" sldId="4293"/>
            <ac:spMk id="177" creationId="{429FE8CF-A5AD-284A-B9A0-15477B8223DD}"/>
          </ac:spMkLst>
        </pc:spChg>
        <pc:spChg chg="mod">
          <ac:chgData name="Vu, Bic" userId="e2fcda8a-bf78-47ff-abcc-beb12a3bbd9b" providerId="ADAL" clId="{C569702C-C96D-2749-AE33-D9FFDE8D7B0E}" dt="2023-04-16T20:49:02.038" v="555" actId="1076"/>
          <ac:spMkLst>
            <pc:docMk/>
            <pc:sldMk cId="2484962723" sldId="4293"/>
            <ac:spMk id="179" creationId="{300355FD-D422-FC46-8020-0BE20A6599C0}"/>
          </ac:spMkLst>
        </pc:spChg>
        <pc:spChg chg="mod">
          <ac:chgData name="Vu, Bic" userId="e2fcda8a-bf78-47ff-abcc-beb12a3bbd9b" providerId="ADAL" clId="{C569702C-C96D-2749-AE33-D9FFDE8D7B0E}" dt="2023-04-16T20:49:02.038" v="555" actId="1076"/>
          <ac:spMkLst>
            <pc:docMk/>
            <pc:sldMk cId="2484962723" sldId="4293"/>
            <ac:spMk id="180" creationId="{4B2FE339-123A-3F4E-BAB0-F9629B7A1006}"/>
          </ac:spMkLst>
        </pc:spChg>
        <pc:spChg chg="mod">
          <ac:chgData name="Vu, Bic" userId="e2fcda8a-bf78-47ff-abcc-beb12a3bbd9b" providerId="ADAL" clId="{C569702C-C96D-2749-AE33-D9FFDE8D7B0E}" dt="2023-04-16T20:49:02.038" v="555" actId="1076"/>
          <ac:spMkLst>
            <pc:docMk/>
            <pc:sldMk cId="2484962723" sldId="4293"/>
            <ac:spMk id="182" creationId="{B680F8C3-5148-CE49-A01D-A06428AB9A76}"/>
          </ac:spMkLst>
        </pc:spChg>
        <pc:spChg chg="mod">
          <ac:chgData name="Vu, Bic" userId="e2fcda8a-bf78-47ff-abcc-beb12a3bbd9b" providerId="ADAL" clId="{C569702C-C96D-2749-AE33-D9FFDE8D7B0E}" dt="2023-04-16T20:49:02.038" v="555" actId="1076"/>
          <ac:spMkLst>
            <pc:docMk/>
            <pc:sldMk cId="2484962723" sldId="4293"/>
            <ac:spMk id="183" creationId="{3F408178-658E-3E44-9B87-F153D88E4E9A}"/>
          </ac:spMkLst>
        </pc:spChg>
        <pc:spChg chg="mod">
          <ac:chgData name="Vu, Bic" userId="e2fcda8a-bf78-47ff-abcc-beb12a3bbd9b" providerId="ADAL" clId="{C569702C-C96D-2749-AE33-D9FFDE8D7B0E}" dt="2023-04-16T20:49:02.038" v="555" actId="1076"/>
          <ac:spMkLst>
            <pc:docMk/>
            <pc:sldMk cId="2484962723" sldId="4293"/>
            <ac:spMk id="185" creationId="{B2706BF6-D337-494B-8578-DBF20F24EF2C}"/>
          </ac:spMkLst>
        </pc:spChg>
        <pc:spChg chg="mod">
          <ac:chgData name="Vu, Bic" userId="e2fcda8a-bf78-47ff-abcc-beb12a3bbd9b" providerId="ADAL" clId="{C569702C-C96D-2749-AE33-D9FFDE8D7B0E}" dt="2023-04-16T20:49:02.038" v="555" actId="1076"/>
          <ac:spMkLst>
            <pc:docMk/>
            <pc:sldMk cId="2484962723" sldId="4293"/>
            <ac:spMk id="186" creationId="{F65F9C25-7433-F24E-A17B-AF0F0EBD2E74}"/>
          </ac:spMkLst>
        </pc:spChg>
        <pc:spChg chg="mod">
          <ac:chgData name="Vu, Bic" userId="e2fcda8a-bf78-47ff-abcc-beb12a3bbd9b" providerId="ADAL" clId="{C569702C-C96D-2749-AE33-D9FFDE8D7B0E}" dt="2023-04-16T20:49:02.038" v="555" actId="1076"/>
          <ac:spMkLst>
            <pc:docMk/>
            <pc:sldMk cId="2484962723" sldId="4293"/>
            <ac:spMk id="187" creationId="{181B2ED9-938A-7D4A-9D27-715DCA8BF258}"/>
          </ac:spMkLst>
        </pc:spChg>
        <pc:spChg chg="mod">
          <ac:chgData name="Vu, Bic" userId="e2fcda8a-bf78-47ff-abcc-beb12a3bbd9b" providerId="ADAL" clId="{C569702C-C96D-2749-AE33-D9FFDE8D7B0E}" dt="2023-04-16T20:49:02.038" v="555" actId="1076"/>
          <ac:spMkLst>
            <pc:docMk/>
            <pc:sldMk cId="2484962723" sldId="4293"/>
            <ac:spMk id="188" creationId="{97463BC7-84A2-BC40-830C-1174E971A2C8}"/>
          </ac:spMkLst>
        </pc:spChg>
        <pc:spChg chg="mod">
          <ac:chgData name="Vu, Bic" userId="e2fcda8a-bf78-47ff-abcc-beb12a3bbd9b" providerId="ADAL" clId="{C569702C-C96D-2749-AE33-D9FFDE8D7B0E}" dt="2023-04-16T20:49:02.038" v="555" actId="1076"/>
          <ac:spMkLst>
            <pc:docMk/>
            <pc:sldMk cId="2484962723" sldId="4293"/>
            <ac:spMk id="189" creationId="{004D7FC5-3CCD-DA4B-B3D3-FBA244662203}"/>
          </ac:spMkLst>
        </pc:spChg>
        <pc:spChg chg="mod">
          <ac:chgData name="Vu, Bic" userId="e2fcda8a-bf78-47ff-abcc-beb12a3bbd9b" providerId="ADAL" clId="{C569702C-C96D-2749-AE33-D9FFDE8D7B0E}" dt="2023-04-16T20:49:02.038" v="555" actId="1076"/>
          <ac:spMkLst>
            <pc:docMk/>
            <pc:sldMk cId="2484962723" sldId="4293"/>
            <ac:spMk id="190" creationId="{AC904480-CECC-5A4F-807F-7C7A7051DBEE}"/>
          </ac:spMkLst>
        </pc:spChg>
        <pc:spChg chg="mod">
          <ac:chgData name="Vu, Bic" userId="e2fcda8a-bf78-47ff-abcc-beb12a3bbd9b" providerId="ADAL" clId="{C569702C-C96D-2749-AE33-D9FFDE8D7B0E}" dt="2023-04-16T20:49:02.038" v="555" actId="1076"/>
          <ac:spMkLst>
            <pc:docMk/>
            <pc:sldMk cId="2484962723" sldId="4293"/>
            <ac:spMk id="191" creationId="{C4039771-98CB-A740-B92F-4BA5FBE33AC0}"/>
          </ac:spMkLst>
        </pc:spChg>
        <pc:spChg chg="mod">
          <ac:chgData name="Vu, Bic" userId="e2fcda8a-bf78-47ff-abcc-beb12a3bbd9b" providerId="ADAL" clId="{C569702C-C96D-2749-AE33-D9FFDE8D7B0E}" dt="2023-04-16T20:49:02.038" v="555" actId="1076"/>
          <ac:spMkLst>
            <pc:docMk/>
            <pc:sldMk cId="2484962723" sldId="4293"/>
            <ac:spMk id="192" creationId="{E803EEBD-249C-2C44-AD11-6FE94CD57E3C}"/>
          </ac:spMkLst>
        </pc:spChg>
        <pc:spChg chg="mod">
          <ac:chgData name="Vu, Bic" userId="e2fcda8a-bf78-47ff-abcc-beb12a3bbd9b" providerId="ADAL" clId="{C569702C-C96D-2749-AE33-D9FFDE8D7B0E}" dt="2023-04-16T20:49:02.038" v="555" actId="1076"/>
          <ac:spMkLst>
            <pc:docMk/>
            <pc:sldMk cId="2484962723" sldId="4293"/>
            <ac:spMk id="193" creationId="{AA4A3B29-07D9-8E45-8A13-148C2FDA758A}"/>
          </ac:spMkLst>
        </pc:spChg>
        <pc:spChg chg="mod">
          <ac:chgData name="Vu, Bic" userId="e2fcda8a-bf78-47ff-abcc-beb12a3bbd9b" providerId="ADAL" clId="{C569702C-C96D-2749-AE33-D9FFDE8D7B0E}" dt="2023-04-16T20:49:02.038" v="555" actId="1076"/>
          <ac:spMkLst>
            <pc:docMk/>
            <pc:sldMk cId="2484962723" sldId="4293"/>
            <ac:spMk id="194" creationId="{64BA84E2-1432-AB47-99C3-19F7998D508C}"/>
          </ac:spMkLst>
        </pc:spChg>
        <pc:spChg chg="mod">
          <ac:chgData name="Vu, Bic" userId="e2fcda8a-bf78-47ff-abcc-beb12a3bbd9b" providerId="ADAL" clId="{C569702C-C96D-2749-AE33-D9FFDE8D7B0E}" dt="2023-04-16T20:49:02.038" v="555" actId="1076"/>
          <ac:spMkLst>
            <pc:docMk/>
            <pc:sldMk cId="2484962723" sldId="4293"/>
            <ac:spMk id="195" creationId="{A81BB4CD-E19C-C049-98B3-A6CA53DA73A6}"/>
          </ac:spMkLst>
        </pc:spChg>
        <pc:spChg chg="mod">
          <ac:chgData name="Vu, Bic" userId="e2fcda8a-bf78-47ff-abcc-beb12a3bbd9b" providerId="ADAL" clId="{C569702C-C96D-2749-AE33-D9FFDE8D7B0E}" dt="2023-04-16T20:49:02.038" v="555" actId="1076"/>
          <ac:spMkLst>
            <pc:docMk/>
            <pc:sldMk cId="2484962723" sldId="4293"/>
            <ac:spMk id="196" creationId="{93C481E4-ABB4-FA42-A177-1C8C4EDA4658}"/>
          </ac:spMkLst>
        </pc:spChg>
        <pc:spChg chg="mod">
          <ac:chgData name="Vu, Bic" userId="e2fcda8a-bf78-47ff-abcc-beb12a3bbd9b" providerId="ADAL" clId="{C569702C-C96D-2749-AE33-D9FFDE8D7B0E}" dt="2023-04-16T20:49:02.038" v="555" actId="1076"/>
          <ac:spMkLst>
            <pc:docMk/>
            <pc:sldMk cId="2484962723" sldId="4293"/>
            <ac:spMk id="197" creationId="{7DE727B7-E902-464D-980D-A20F5E236FD9}"/>
          </ac:spMkLst>
        </pc:spChg>
        <pc:spChg chg="mod">
          <ac:chgData name="Vu, Bic" userId="e2fcda8a-bf78-47ff-abcc-beb12a3bbd9b" providerId="ADAL" clId="{C569702C-C96D-2749-AE33-D9FFDE8D7B0E}" dt="2023-04-16T20:49:02.038" v="555" actId="1076"/>
          <ac:spMkLst>
            <pc:docMk/>
            <pc:sldMk cId="2484962723" sldId="4293"/>
            <ac:spMk id="198" creationId="{BB002911-4066-C54C-876E-AF577127A9F4}"/>
          </ac:spMkLst>
        </pc:spChg>
        <pc:spChg chg="mod">
          <ac:chgData name="Vu, Bic" userId="e2fcda8a-bf78-47ff-abcc-beb12a3bbd9b" providerId="ADAL" clId="{C569702C-C96D-2749-AE33-D9FFDE8D7B0E}" dt="2023-04-16T20:49:02.038" v="555" actId="1076"/>
          <ac:spMkLst>
            <pc:docMk/>
            <pc:sldMk cId="2484962723" sldId="4293"/>
            <ac:spMk id="199" creationId="{35CFC291-45F9-7443-9A4B-95A5CFD2AD02}"/>
          </ac:spMkLst>
        </pc:spChg>
        <pc:spChg chg="mod">
          <ac:chgData name="Vu, Bic" userId="e2fcda8a-bf78-47ff-abcc-beb12a3bbd9b" providerId="ADAL" clId="{C569702C-C96D-2749-AE33-D9FFDE8D7B0E}" dt="2023-04-16T20:49:02.038" v="555" actId="1076"/>
          <ac:spMkLst>
            <pc:docMk/>
            <pc:sldMk cId="2484962723" sldId="4293"/>
            <ac:spMk id="200" creationId="{3D4487D1-132B-DB41-AE3F-0E7E6F380742}"/>
          </ac:spMkLst>
        </pc:spChg>
        <pc:spChg chg="mod">
          <ac:chgData name="Vu, Bic" userId="e2fcda8a-bf78-47ff-abcc-beb12a3bbd9b" providerId="ADAL" clId="{C569702C-C96D-2749-AE33-D9FFDE8D7B0E}" dt="2023-04-16T20:49:02.038" v="555" actId="1076"/>
          <ac:spMkLst>
            <pc:docMk/>
            <pc:sldMk cId="2484962723" sldId="4293"/>
            <ac:spMk id="201" creationId="{1F2A8C9C-1682-374A-A173-FE2FC4D858CB}"/>
          </ac:spMkLst>
        </pc:spChg>
        <pc:spChg chg="mod">
          <ac:chgData name="Vu, Bic" userId="e2fcda8a-bf78-47ff-abcc-beb12a3bbd9b" providerId="ADAL" clId="{C569702C-C96D-2749-AE33-D9FFDE8D7B0E}" dt="2023-04-16T20:49:02.038" v="555" actId="1076"/>
          <ac:spMkLst>
            <pc:docMk/>
            <pc:sldMk cId="2484962723" sldId="4293"/>
            <ac:spMk id="202" creationId="{EE02CABA-6CA0-014D-A1FA-86AA01D13593}"/>
          </ac:spMkLst>
        </pc:spChg>
        <pc:spChg chg="mod">
          <ac:chgData name="Vu, Bic" userId="e2fcda8a-bf78-47ff-abcc-beb12a3bbd9b" providerId="ADAL" clId="{C569702C-C96D-2749-AE33-D9FFDE8D7B0E}" dt="2023-04-16T20:49:02.038" v="555" actId="1076"/>
          <ac:spMkLst>
            <pc:docMk/>
            <pc:sldMk cId="2484962723" sldId="4293"/>
            <ac:spMk id="203" creationId="{F0D3E89D-0C2A-6647-AEBB-8390C9FF1A48}"/>
          </ac:spMkLst>
        </pc:spChg>
        <pc:spChg chg="mod">
          <ac:chgData name="Vu, Bic" userId="e2fcda8a-bf78-47ff-abcc-beb12a3bbd9b" providerId="ADAL" clId="{C569702C-C96D-2749-AE33-D9FFDE8D7B0E}" dt="2023-04-16T20:49:02.038" v="555" actId="1076"/>
          <ac:spMkLst>
            <pc:docMk/>
            <pc:sldMk cId="2484962723" sldId="4293"/>
            <ac:spMk id="204" creationId="{24849CB9-462B-4849-9AAB-4D851E6FB162}"/>
          </ac:spMkLst>
        </pc:spChg>
        <pc:spChg chg="mod">
          <ac:chgData name="Vu, Bic" userId="e2fcda8a-bf78-47ff-abcc-beb12a3bbd9b" providerId="ADAL" clId="{C569702C-C96D-2749-AE33-D9FFDE8D7B0E}" dt="2023-04-16T20:49:02.038" v="555" actId="1076"/>
          <ac:spMkLst>
            <pc:docMk/>
            <pc:sldMk cId="2484962723" sldId="4293"/>
            <ac:spMk id="205" creationId="{F16293C3-3B5A-0048-9C95-07BFB8F61631}"/>
          </ac:spMkLst>
        </pc:spChg>
        <pc:spChg chg="mod">
          <ac:chgData name="Vu, Bic" userId="e2fcda8a-bf78-47ff-abcc-beb12a3bbd9b" providerId="ADAL" clId="{C569702C-C96D-2749-AE33-D9FFDE8D7B0E}" dt="2023-04-16T20:49:02.038" v="555" actId="1076"/>
          <ac:spMkLst>
            <pc:docMk/>
            <pc:sldMk cId="2484962723" sldId="4293"/>
            <ac:spMk id="206" creationId="{A7ED79BB-4E89-F14C-BC0B-2129A1820313}"/>
          </ac:spMkLst>
        </pc:spChg>
        <pc:spChg chg="mod">
          <ac:chgData name="Vu, Bic" userId="e2fcda8a-bf78-47ff-abcc-beb12a3bbd9b" providerId="ADAL" clId="{C569702C-C96D-2749-AE33-D9FFDE8D7B0E}" dt="2023-04-16T20:48:57.482" v="554" actId="1076"/>
          <ac:spMkLst>
            <pc:docMk/>
            <pc:sldMk cId="2484962723" sldId="4293"/>
            <ac:spMk id="207" creationId="{718FFFBA-58FC-4DE9-914E-57FA9B9F217F}"/>
          </ac:spMkLst>
        </pc:spChg>
        <pc:spChg chg="mod">
          <ac:chgData name="Vu, Bic" userId="e2fcda8a-bf78-47ff-abcc-beb12a3bbd9b" providerId="ADAL" clId="{C569702C-C96D-2749-AE33-D9FFDE8D7B0E}" dt="2023-04-16T20:43:29.326" v="440" actId="20577"/>
          <ac:spMkLst>
            <pc:docMk/>
            <pc:sldMk cId="2484962723" sldId="4293"/>
            <ac:spMk id="217" creationId="{A15DEA97-B8B2-46B6-B12A-CD9D96B2F02C}"/>
          </ac:spMkLst>
        </pc:spChg>
        <pc:spChg chg="mod">
          <ac:chgData name="Vu, Bic" userId="e2fcda8a-bf78-47ff-abcc-beb12a3bbd9b" providerId="ADAL" clId="{C569702C-C96D-2749-AE33-D9FFDE8D7B0E}" dt="2023-04-16T20:41:46.639" v="268" actId="1076"/>
          <ac:spMkLst>
            <pc:docMk/>
            <pc:sldMk cId="2484962723" sldId="4293"/>
            <ac:spMk id="414" creationId="{9681A1A9-0FB2-4140-A4C2-73807F4A3024}"/>
          </ac:spMkLst>
        </pc:spChg>
        <pc:spChg chg="del">
          <ac:chgData name="Vu, Bic" userId="e2fcda8a-bf78-47ff-abcc-beb12a3bbd9b" providerId="ADAL" clId="{C569702C-C96D-2749-AE33-D9FFDE8D7B0E}" dt="2023-04-16T20:44:36.489" v="460" actId="478"/>
          <ac:spMkLst>
            <pc:docMk/>
            <pc:sldMk cId="2484962723" sldId="4293"/>
            <ac:spMk id="443" creationId="{5CF68385-B63F-4117-A813-BF4ED8AF2EC8}"/>
          </ac:spMkLst>
        </pc:spChg>
        <pc:grpChg chg="mod">
          <ac:chgData name="Vu, Bic" userId="e2fcda8a-bf78-47ff-abcc-beb12a3bbd9b" providerId="ADAL" clId="{C569702C-C96D-2749-AE33-D9FFDE8D7B0E}" dt="2023-04-16T20:49:02.038" v="555" actId="1076"/>
          <ac:grpSpMkLst>
            <pc:docMk/>
            <pc:sldMk cId="2484962723" sldId="4293"/>
            <ac:grpSpMk id="145" creationId="{8EACB97B-D702-4E47-9C4D-AD381141F37D}"/>
          </ac:grpSpMkLst>
        </pc:grpChg>
        <pc:grpChg chg="mod">
          <ac:chgData name="Vu, Bic" userId="e2fcda8a-bf78-47ff-abcc-beb12a3bbd9b" providerId="ADAL" clId="{C569702C-C96D-2749-AE33-D9FFDE8D7B0E}" dt="2023-04-16T20:49:02.038" v="555" actId="1076"/>
          <ac:grpSpMkLst>
            <pc:docMk/>
            <pc:sldMk cId="2484962723" sldId="4293"/>
            <ac:grpSpMk id="146" creationId="{384D79AF-9BAC-B544-A0F4-62093263B716}"/>
          </ac:grpSpMkLst>
        </pc:grpChg>
        <pc:picChg chg="add mod modCrop">
          <ac:chgData name="Vu, Bic" userId="e2fcda8a-bf78-47ff-abcc-beb12a3bbd9b" providerId="ADAL" clId="{C569702C-C96D-2749-AE33-D9FFDE8D7B0E}" dt="2023-04-16T20:49:02.038" v="555" actId="1076"/>
          <ac:picMkLst>
            <pc:docMk/>
            <pc:sldMk cId="2484962723" sldId="4293"/>
            <ac:picMk id="14" creationId="{4C8DE4A4-522B-596F-C207-1B9E95D625EE}"/>
          </ac:picMkLst>
        </pc:picChg>
        <pc:cxnChg chg="mod">
          <ac:chgData name="Vu, Bic" userId="e2fcda8a-bf78-47ff-abcc-beb12a3bbd9b" providerId="ADAL" clId="{C569702C-C96D-2749-AE33-D9FFDE8D7B0E}" dt="2023-04-16T20:44:34.947" v="459" actId="14100"/>
          <ac:cxnSpMkLst>
            <pc:docMk/>
            <pc:sldMk cId="2484962723" sldId="4293"/>
            <ac:cxnSpMk id="36" creationId="{802587C9-9A48-5847-9C7B-D349896712B7}"/>
          </ac:cxnSpMkLst>
        </pc:cxnChg>
        <pc:cxnChg chg="mod">
          <ac:chgData name="Vu, Bic" userId="e2fcda8a-bf78-47ff-abcc-beb12a3bbd9b" providerId="ADAL" clId="{C569702C-C96D-2749-AE33-D9FFDE8D7B0E}" dt="2023-04-16T20:43:29.326" v="440" actId="20577"/>
          <ac:cxnSpMkLst>
            <pc:docMk/>
            <pc:sldMk cId="2484962723" sldId="4293"/>
            <ac:cxnSpMk id="38" creationId="{A33A2961-E58F-3347-BB81-31E7A47903FD}"/>
          </ac:cxnSpMkLst>
        </pc:cxnChg>
        <pc:cxnChg chg="mod">
          <ac:chgData name="Vu, Bic" userId="e2fcda8a-bf78-47ff-abcc-beb12a3bbd9b" providerId="ADAL" clId="{C569702C-C96D-2749-AE33-D9FFDE8D7B0E}" dt="2023-04-16T20:49:02.038" v="555" actId="1076"/>
          <ac:cxnSpMkLst>
            <pc:docMk/>
            <pc:sldMk cId="2484962723" sldId="4293"/>
            <ac:cxnSpMk id="62" creationId="{E49AB116-191A-6A41-8D78-CA1F6E8FE1CD}"/>
          </ac:cxnSpMkLst>
        </pc:cxnChg>
        <pc:cxnChg chg="mod">
          <ac:chgData name="Vu, Bic" userId="e2fcda8a-bf78-47ff-abcc-beb12a3bbd9b" providerId="ADAL" clId="{C569702C-C96D-2749-AE33-D9FFDE8D7B0E}" dt="2023-04-16T20:41:49.048" v="269" actId="14100"/>
          <ac:cxnSpMkLst>
            <pc:docMk/>
            <pc:sldMk cId="2484962723" sldId="4293"/>
            <ac:cxnSpMk id="104" creationId="{083DFFFB-90B5-49E4-BF23-58A31B1882FE}"/>
          </ac:cxnSpMkLst>
        </pc:cxnChg>
        <pc:cxnChg chg="mod">
          <ac:chgData name="Vu, Bic" userId="e2fcda8a-bf78-47ff-abcc-beb12a3bbd9b" providerId="ADAL" clId="{C569702C-C96D-2749-AE33-D9FFDE8D7B0E}" dt="2023-04-16T20:48:57.482" v="554" actId="1076"/>
          <ac:cxnSpMkLst>
            <pc:docMk/>
            <pc:sldMk cId="2484962723" sldId="4293"/>
            <ac:cxnSpMk id="108" creationId="{A749F2CD-0B75-4A82-8815-E4583FAA81FF}"/>
          </ac:cxnSpMkLst>
        </pc:cxnChg>
        <pc:cxnChg chg="mod">
          <ac:chgData name="Vu, Bic" userId="e2fcda8a-bf78-47ff-abcc-beb12a3bbd9b" providerId="ADAL" clId="{C569702C-C96D-2749-AE33-D9FFDE8D7B0E}" dt="2023-04-16T20:49:02.038" v="555" actId="1076"/>
          <ac:cxnSpMkLst>
            <pc:docMk/>
            <pc:sldMk cId="2484962723" sldId="4293"/>
            <ac:cxnSpMk id="216" creationId="{C5B6D7F5-7F18-4A71-B0C8-05D2A271BF58}"/>
          </ac:cxnSpMkLst>
        </pc:cxnChg>
        <pc:cxnChg chg="mod">
          <ac:chgData name="Vu, Bic" userId="e2fcda8a-bf78-47ff-abcc-beb12a3bbd9b" providerId="ADAL" clId="{C569702C-C96D-2749-AE33-D9FFDE8D7B0E}" dt="2023-04-16T20:44:39.413" v="461" actId="14100"/>
          <ac:cxnSpMkLst>
            <pc:docMk/>
            <pc:sldMk cId="2484962723" sldId="4293"/>
            <ac:cxnSpMk id="416" creationId="{E2965E4D-2B3F-423B-A3A6-2B3217EF8366}"/>
          </ac:cxnSpMkLst>
        </pc:cxnChg>
      </pc:sldChg>
      <pc:sldChg chg="del">
        <pc:chgData name="Vu, Bic" userId="e2fcda8a-bf78-47ff-abcc-beb12a3bbd9b" providerId="ADAL" clId="{C569702C-C96D-2749-AE33-D9FFDE8D7B0E}" dt="2023-04-16T20:52:49.953" v="754" actId="2696"/>
        <pc:sldMkLst>
          <pc:docMk/>
          <pc:sldMk cId="3455931982" sldId="4299"/>
        </pc:sldMkLst>
      </pc:sldChg>
      <pc:sldChg chg="addSp delSp modSp mod">
        <pc:chgData name="Vu, Bic" userId="e2fcda8a-bf78-47ff-abcc-beb12a3bbd9b" providerId="ADAL" clId="{C569702C-C96D-2749-AE33-D9FFDE8D7B0E}" dt="2023-04-16T21:31:20.635" v="1202" actId="1076"/>
        <pc:sldMkLst>
          <pc:docMk/>
          <pc:sldMk cId="1830588474" sldId="4300"/>
        </pc:sldMkLst>
        <pc:spChg chg="add mod">
          <ac:chgData name="Vu, Bic" userId="e2fcda8a-bf78-47ff-abcc-beb12a3bbd9b" providerId="ADAL" clId="{C569702C-C96D-2749-AE33-D9FFDE8D7B0E}" dt="2023-04-16T20:55:18.020" v="851" actId="208"/>
          <ac:spMkLst>
            <pc:docMk/>
            <pc:sldMk cId="1830588474" sldId="4300"/>
            <ac:spMk id="6" creationId="{5CE836BA-D18F-6DDC-57AC-360242087839}"/>
          </ac:spMkLst>
        </pc:spChg>
        <pc:spChg chg="add mod">
          <ac:chgData name="Vu, Bic" userId="e2fcda8a-bf78-47ff-abcc-beb12a3bbd9b" providerId="ADAL" clId="{C569702C-C96D-2749-AE33-D9FFDE8D7B0E}" dt="2023-04-16T21:31:20.635" v="1202" actId="1076"/>
          <ac:spMkLst>
            <pc:docMk/>
            <pc:sldMk cId="1830588474" sldId="4300"/>
            <ac:spMk id="8" creationId="{A98DEB50-F60A-8D82-F4E7-D682057FE543}"/>
          </ac:spMkLst>
        </pc:spChg>
        <pc:spChg chg="add mod">
          <ac:chgData name="Vu, Bic" userId="e2fcda8a-bf78-47ff-abcc-beb12a3bbd9b" providerId="ADAL" clId="{C569702C-C96D-2749-AE33-D9FFDE8D7B0E}" dt="2023-04-16T21:00:16.285" v="1088" actId="1076"/>
          <ac:spMkLst>
            <pc:docMk/>
            <pc:sldMk cId="1830588474" sldId="4300"/>
            <ac:spMk id="9" creationId="{811A8B5B-8A50-6811-A370-8CFF4258B3A6}"/>
          </ac:spMkLst>
        </pc:spChg>
        <pc:spChg chg="mod">
          <ac:chgData name="Vu, Bic" userId="e2fcda8a-bf78-47ff-abcc-beb12a3bbd9b" providerId="ADAL" clId="{C569702C-C96D-2749-AE33-D9FFDE8D7B0E}" dt="2023-04-16T20:53:56.900" v="841" actId="20577"/>
          <ac:spMkLst>
            <pc:docMk/>
            <pc:sldMk cId="1830588474" sldId="4300"/>
            <ac:spMk id="10" creationId="{C4EF4282-1323-C640-810D-CE0AFC5C4D72}"/>
          </ac:spMkLst>
        </pc:spChg>
        <pc:spChg chg="mod">
          <ac:chgData name="Vu, Bic" userId="e2fcda8a-bf78-47ff-abcc-beb12a3bbd9b" providerId="ADAL" clId="{C569702C-C96D-2749-AE33-D9FFDE8D7B0E}" dt="2023-04-16T21:01:23.001" v="1113" actId="20577"/>
          <ac:spMkLst>
            <pc:docMk/>
            <pc:sldMk cId="1830588474" sldId="4300"/>
            <ac:spMk id="11" creationId="{1DFAB4A2-6AA2-C54E-B786-114708548AFE}"/>
          </ac:spMkLst>
        </pc:spChg>
        <pc:spChg chg="add mod">
          <ac:chgData name="Vu, Bic" userId="e2fcda8a-bf78-47ff-abcc-beb12a3bbd9b" providerId="ADAL" clId="{C569702C-C96D-2749-AE33-D9FFDE8D7B0E}" dt="2023-04-16T20:59:41.354" v="1082" actId="1076"/>
          <ac:spMkLst>
            <pc:docMk/>
            <pc:sldMk cId="1830588474" sldId="4300"/>
            <ac:spMk id="13" creationId="{5B2F597E-D16F-2A47-3BB3-C7DDE7A47982}"/>
          </ac:spMkLst>
        </pc:spChg>
        <pc:spChg chg="add del">
          <ac:chgData name="Vu, Bic" userId="e2fcda8a-bf78-47ff-abcc-beb12a3bbd9b" providerId="ADAL" clId="{C569702C-C96D-2749-AE33-D9FFDE8D7B0E}" dt="2023-04-16T20:58:43.820" v="1073" actId="478"/>
          <ac:spMkLst>
            <pc:docMk/>
            <pc:sldMk cId="1830588474" sldId="4300"/>
            <ac:spMk id="14" creationId="{3331E2CC-FD2B-7F2A-E8C8-B4DBDEFBB665}"/>
          </ac:spMkLst>
        </pc:spChg>
        <pc:spChg chg="add mod">
          <ac:chgData name="Vu, Bic" userId="e2fcda8a-bf78-47ff-abcc-beb12a3bbd9b" providerId="ADAL" clId="{C569702C-C96D-2749-AE33-D9FFDE8D7B0E}" dt="2023-04-16T20:59:33.242" v="1081" actId="1582"/>
          <ac:spMkLst>
            <pc:docMk/>
            <pc:sldMk cId="1830588474" sldId="4300"/>
            <ac:spMk id="15" creationId="{95BB4E5E-66E7-B3A7-057B-EEB5271685E4}"/>
          </ac:spMkLst>
        </pc:spChg>
        <pc:spChg chg="add mod">
          <ac:chgData name="Vu, Bic" userId="e2fcda8a-bf78-47ff-abcc-beb12a3bbd9b" providerId="ADAL" clId="{C569702C-C96D-2749-AE33-D9FFDE8D7B0E}" dt="2023-04-16T21:00:11.056" v="1087" actId="14100"/>
          <ac:spMkLst>
            <pc:docMk/>
            <pc:sldMk cId="1830588474" sldId="4300"/>
            <ac:spMk id="16" creationId="{0A827ED7-A67C-5814-58F1-8E353628CD6E}"/>
          </ac:spMkLst>
        </pc:spChg>
        <pc:grpChg chg="add">
          <ac:chgData name="Vu, Bic" userId="e2fcda8a-bf78-47ff-abcc-beb12a3bbd9b" providerId="ADAL" clId="{C569702C-C96D-2749-AE33-D9FFDE8D7B0E}" dt="2023-04-16T20:55:29.614" v="852" actId="164"/>
          <ac:grpSpMkLst>
            <pc:docMk/>
            <pc:sldMk cId="1830588474" sldId="4300"/>
            <ac:grpSpMk id="7" creationId="{E043EE0B-CCA8-1243-CBA3-1B7E31628C9C}"/>
          </ac:grpSpMkLst>
        </pc:grpChg>
        <pc:grpChg chg="add">
          <ac:chgData name="Vu, Bic" userId="e2fcda8a-bf78-47ff-abcc-beb12a3bbd9b" providerId="ADAL" clId="{C569702C-C96D-2749-AE33-D9FFDE8D7B0E}" dt="2023-04-16T20:57:38.724" v="1038" actId="164"/>
          <ac:grpSpMkLst>
            <pc:docMk/>
            <pc:sldMk cId="1830588474" sldId="4300"/>
            <ac:grpSpMk id="12" creationId="{25B5358D-C2E3-9400-F96C-A1D3CBB00A28}"/>
          </ac:grpSpMkLst>
        </pc:grpChg>
        <pc:grpChg chg="add del mod">
          <ac:chgData name="Vu, Bic" userId="e2fcda8a-bf78-47ff-abcc-beb12a3bbd9b" providerId="ADAL" clId="{C569702C-C96D-2749-AE33-D9FFDE8D7B0E}" dt="2023-04-16T21:02:11.031" v="1115" actId="478"/>
          <ac:grpSpMkLst>
            <pc:docMk/>
            <pc:sldMk cId="1830588474" sldId="4300"/>
            <ac:grpSpMk id="17" creationId="{310EE4E2-2A4C-46E1-7B62-A6E6177677CA}"/>
          </ac:grpSpMkLst>
        </pc:grpChg>
        <pc:picChg chg="add mod">
          <ac:chgData name="Vu, Bic" userId="e2fcda8a-bf78-47ff-abcc-beb12a3bbd9b" providerId="ADAL" clId="{C569702C-C96D-2749-AE33-D9FFDE8D7B0E}" dt="2023-04-16T20:54:06.102" v="843" actId="14100"/>
          <ac:picMkLst>
            <pc:docMk/>
            <pc:sldMk cId="1830588474" sldId="4300"/>
            <ac:picMk id="5" creationId="{A5DF2ECE-00C5-3D30-A00B-F60C55D12A79}"/>
          </ac:picMkLst>
        </pc:picChg>
        <pc:picChg chg="add mod">
          <ac:chgData name="Vu, Bic" userId="e2fcda8a-bf78-47ff-abcc-beb12a3bbd9b" providerId="ADAL" clId="{C569702C-C96D-2749-AE33-D9FFDE8D7B0E}" dt="2023-04-16T21:31:11.118" v="1200" actId="14100"/>
          <ac:picMkLst>
            <pc:docMk/>
            <pc:sldMk cId="1830588474" sldId="4300"/>
            <ac:picMk id="19" creationId="{E10E40A0-EA41-5E4D-70FD-9E57CD22E722}"/>
          </ac:picMkLst>
        </pc:picChg>
        <pc:picChg chg="add del mod">
          <ac:chgData name="Vu, Bic" userId="e2fcda8a-bf78-47ff-abcc-beb12a3bbd9b" providerId="ADAL" clId="{C569702C-C96D-2749-AE33-D9FFDE8D7B0E}" dt="2023-04-16T21:28:49.544" v="1170" actId="478"/>
          <ac:picMkLst>
            <pc:docMk/>
            <pc:sldMk cId="1830588474" sldId="4300"/>
            <ac:picMk id="21" creationId="{05CB4B43-E481-78B0-FF88-9CED6B22D380}"/>
          </ac:picMkLst>
        </pc:picChg>
        <pc:picChg chg="add mod modCrop">
          <ac:chgData name="Vu, Bic" userId="e2fcda8a-bf78-47ff-abcc-beb12a3bbd9b" providerId="ADAL" clId="{C569702C-C96D-2749-AE33-D9FFDE8D7B0E}" dt="2023-04-16T21:31:05.760" v="1199" actId="1076"/>
          <ac:picMkLst>
            <pc:docMk/>
            <pc:sldMk cId="1830588474" sldId="4300"/>
            <ac:picMk id="23" creationId="{5A43D85C-5E53-34C1-6956-ED45AAEC2B76}"/>
          </ac:picMkLst>
        </pc:picChg>
        <pc:picChg chg="add mod">
          <ac:chgData name="Vu, Bic" userId="e2fcda8a-bf78-47ff-abcc-beb12a3bbd9b" providerId="ADAL" clId="{C569702C-C96D-2749-AE33-D9FFDE8D7B0E}" dt="2023-04-16T21:31:14.729" v="1201" actId="1076"/>
          <ac:picMkLst>
            <pc:docMk/>
            <pc:sldMk cId="1830588474" sldId="4300"/>
            <ac:picMk id="25" creationId="{6986DD26-8D16-717A-433E-F96839183853}"/>
          </ac:picMkLst>
        </pc:picChg>
      </pc:sldChg>
      <pc:sldChg chg="add ord">
        <pc:chgData name="Vu, Bic" userId="e2fcda8a-bf78-47ff-abcc-beb12a3bbd9b" providerId="ADAL" clId="{C569702C-C96D-2749-AE33-D9FFDE8D7B0E}" dt="2023-04-16T21:31:25.396" v="1203" actId="20578"/>
        <pc:sldMkLst>
          <pc:docMk/>
          <pc:sldMk cId="2193398403" sldId="4301"/>
        </pc:sldMkLst>
      </pc:sldChg>
      <pc:sldChg chg="addSp delSp modSp add del mod">
        <pc:chgData name="Vu, Bic" userId="e2fcda8a-bf78-47ff-abcc-beb12a3bbd9b" providerId="ADAL" clId="{C569702C-C96D-2749-AE33-D9FFDE8D7B0E}" dt="2023-04-16T21:37:49.096" v="1567" actId="20577"/>
        <pc:sldMkLst>
          <pc:docMk/>
          <pc:sldMk cId="2147790735" sldId="4302"/>
        </pc:sldMkLst>
        <pc:spChg chg="mod">
          <ac:chgData name="Vu, Bic" userId="e2fcda8a-bf78-47ff-abcc-beb12a3bbd9b" providerId="ADAL" clId="{C569702C-C96D-2749-AE33-D9FFDE8D7B0E}" dt="2023-04-16T21:37:02.535" v="1508" actId="14100"/>
          <ac:spMkLst>
            <pc:docMk/>
            <pc:sldMk cId="2147790735" sldId="4302"/>
            <ac:spMk id="8" creationId="{A98DEB50-F60A-8D82-F4E7-D682057FE543}"/>
          </ac:spMkLst>
        </pc:spChg>
        <pc:spChg chg="mod">
          <ac:chgData name="Vu, Bic" userId="e2fcda8a-bf78-47ff-abcc-beb12a3bbd9b" providerId="ADAL" clId="{C569702C-C96D-2749-AE33-D9FFDE8D7B0E}" dt="2023-04-16T21:37:49.096" v="1567" actId="20577"/>
          <ac:spMkLst>
            <pc:docMk/>
            <pc:sldMk cId="2147790735" sldId="4302"/>
            <ac:spMk id="10" creationId="{C4EF4282-1323-C640-810D-CE0AFC5C4D72}"/>
          </ac:spMkLst>
        </pc:spChg>
        <pc:spChg chg="mod">
          <ac:chgData name="Vu, Bic" userId="e2fcda8a-bf78-47ff-abcc-beb12a3bbd9b" providerId="ADAL" clId="{C569702C-C96D-2749-AE33-D9FFDE8D7B0E}" dt="2023-04-16T21:34:39.821" v="1390" actId="20577"/>
          <ac:spMkLst>
            <pc:docMk/>
            <pc:sldMk cId="2147790735" sldId="4302"/>
            <ac:spMk id="11" creationId="{1DFAB4A2-6AA2-C54E-B786-114708548AFE}"/>
          </ac:spMkLst>
        </pc:spChg>
        <pc:picChg chg="add mod modCrop">
          <ac:chgData name="Vu, Bic" userId="e2fcda8a-bf78-47ff-abcc-beb12a3bbd9b" providerId="ADAL" clId="{C569702C-C96D-2749-AE33-D9FFDE8D7B0E}" dt="2023-04-16T21:37:26.519" v="1509" actId="1076"/>
          <ac:picMkLst>
            <pc:docMk/>
            <pc:sldMk cId="2147790735" sldId="4302"/>
            <ac:picMk id="5" creationId="{92E1E48F-EAC2-3B42-9E0A-58D85AAB7DFE}"/>
          </ac:picMkLst>
        </pc:picChg>
        <pc:picChg chg="add mod modCrop">
          <ac:chgData name="Vu, Bic" userId="e2fcda8a-bf78-47ff-abcc-beb12a3bbd9b" providerId="ADAL" clId="{C569702C-C96D-2749-AE33-D9FFDE8D7B0E}" dt="2023-04-16T21:36:05.081" v="1405" actId="1076"/>
          <ac:picMkLst>
            <pc:docMk/>
            <pc:sldMk cId="2147790735" sldId="4302"/>
            <ac:picMk id="7" creationId="{ECDDAB17-F95F-F019-86D7-9DC6DD7DA48E}"/>
          </ac:picMkLst>
        </pc:picChg>
        <pc:picChg chg="del">
          <ac:chgData name="Vu, Bic" userId="e2fcda8a-bf78-47ff-abcc-beb12a3bbd9b" providerId="ADAL" clId="{C569702C-C96D-2749-AE33-D9FFDE8D7B0E}" dt="2023-04-16T21:34:43.470" v="1392" actId="478"/>
          <ac:picMkLst>
            <pc:docMk/>
            <pc:sldMk cId="2147790735" sldId="4302"/>
            <ac:picMk id="19" creationId="{E10E40A0-EA41-5E4D-70FD-9E57CD22E722}"/>
          </ac:picMkLst>
        </pc:picChg>
        <pc:picChg chg="del">
          <ac:chgData name="Vu, Bic" userId="e2fcda8a-bf78-47ff-abcc-beb12a3bbd9b" providerId="ADAL" clId="{C569702C-C96D-2749-AE33-D9FFDE8D7B0E}" dt="2023-04-16T21:34:41.891" v="1391" actId="478"/>
          <ac:picMkLst>
            <pc:docMk/>
            <pc:sldMk cId="2147790735" sldId="4302"/>
            <ac:picMk id="23" creationId="{5A43D85C-5E53-34C1-6956-ED45AAEC2B76}"/>
          </ac:picMkLst>
        </pc:picChg>
        <pc:picChg chg="del">
          <ac:chgData name="Vu, Bic" userId="e2fcda8a-bf78-47ff-abcc-beb12a3bbd9b" providerId="ADAL" clId="{C569702C-C96D-2749-AE33-D9FFDE8D7B0E}" dt="2023-04-16T21:34:44.417" v="1393" actId="478"/>
          <ac:picMkLst>
            <pc:docMk/>
            <pc:sldMk cId="2147790735" sldId="4302"/>
            <ac:picMk id="25" creationId="{6986DD26-8D16-717A-433E-F96839183853}"/>
          </ac:picMkLst>
        </pc:picChg>
      </pc:sldChg>
      <pc:sldChg chg="addSp delSp modSp add mod ord">
        <pc:chgData name="Vu, Bic" userId="e2fcda8a-bf78-47ff-abcc-beb12a3bbd9b" providerId="ADAL" clId="{C569702C-C96D-2749-AE33-D9FFDE8D7B0E}" dt="2023-04-16T21:46:00.621" v="2320" actId="20577"/>
        <pc:sldMkLst>
          <pc:docMk/>
          <pc:sldMk cId="2526694704" sldId="4303"/>
        </pc:sldMkLst>
        <pc:spChg chg="mod">
          <ac:chgData name="Vu, Bic" userId="e2fcda8a-bf78-47ff-abcc-beb12a3bbd9b" providerId="ADAL" clId="{C569702C-C96D-2749-AE33-D9FFDE8D7B0E}" dt="2023-04-16T21:45:14.072" v="2208" actId="1076"/>
          <ac:spMkLst>
            <pc:docMk/>
            <pc:sldMk cId="2526694704" sldId="4303"/>
            <ac:spMk id="8" creationId="{A98DEB50-F60A-8D82-F4E7-D682057FE543}"/>
          </ac:spMkLst>
        </pc:spChg>
        <pc:spChg chg="mod">
          <ac:chgData name="Vu, Bic" userId="e2fcda8a-bf78-47ff-abcc-beb12a3bbd9b" providerId="ADAL" clId="{C569702C-C96D-2749-AE33-D9FFDE8D7B0E}" dt="2023-04-16T21:46:00.621" v="2320" actId="20577"/>
          <ac:spMkLst>
            <pc:docMk/>
            <pc:sldMk cId="2526694704" sldId="4303"/>
            <ac:spMk id="10" creationId="{C4EF4282-1323-C640-810D-CE0AFC5C4D72}"/>
          </ac:spMkLst>
        </pc:spChg>
        <pc:spChg chg="mod">
          <ac:chgData name="Vu, Bic" userId="e2fcda8a-bf78-47ff-abcc-beb12a3bbd9b" providerId="ADAL" clId="{C569702C-C96D-2749-AE33-D9FFDE8D7B0E}" dt="2023-04-16T21:39:09.416" v="1609" actId="20577"/>
          <ac:spMkLst>
            <pc:docMk/>
            <pc:sldMk cId="2526694704" sldId="4303"/>
            <ac:spMk id="11" creationId="{1DFAB4A2-6AA2-C54E-B786-114708548AFE}"/>
          </ac:spMkLst>
        </pc:spChg>
        <pc:grpChg chg="del">
          <ac:chgData name="Vu, Bic" userId="e2fcda8a-bf78-47ff-abcc-beb12a3bbd9b" providerId="ADAL" clId="{C569702C-C96D-2749-AE33-D9FFDE8D7B0E}" dt="2023-04-16T21:38:05.815" v="1570" actId="478"/>
          <ac:grpSpMkLst>
            <pc:docMk/>
            <pc:sldMk cId="2526694704" sldId="4303"/>
            <ac:grpSpMk id="17" creationId="{310EE4E2-2A4C-46E1-7B62-A6E6177677CA}"/>
          </ac:grpSpMkLst>
        </pc:grpChg>
        <pc:picChg chg="add mod">
          <ac:chgData name="Vu, Bic" userId="e2fcda8a-bf78-47ff-abcc-beb12a3bbd9b" providerId="ADAL" clId="{C569702C-C96D-2749-AE33-D9FFDE8D7B0E}" dt="2023-04-16T21:43:15.368" v="2033" actId="1076"/>
          <ac:picMkLst>
            <pc:docMk/>
            <pc:sldMk cId="2526694704" sldId="4303"/>
            <ac:picMk id="14" creationId="{5EB07937-0ABD-0855-9117-9D4275354562}"/>
          </ac:picMkLst>
        </pc:picChg>
      </pc:sldChg>
      <pc:sldChg chg="addSp delSp modSp add mod">
        <pc:chgData name="Vu, Bic" userId="e2fcda8a-bf78-47ff-abcc-beb12a3bbd9b" providerId="ADAL" clId="{C569702C-C96D-2749-AE33-D9FFDE8D7B0E}" dt="2023-04-16T21:52:44.584" v="3148" actId="1076"/>
        <pc:sldMkLst>
          <pc:docMk/>
          <pc:sldMk cId="3815850451" sldId="4304"/>
        </pc:sldMkLst>
        <pc:spChg chg="mod">
          <ac:chgData name="Vu, Bic" userId="e2fcda8a-bf78-47ff-abcc-beb12a3bbd9b" providerId="ADAL" clId="{C569702C-C96D-2749-AE33-D9FFDE8D7B0E}" dt="2023-04-16T21:52:44.584" v="3148" actId="1076"/>
          <ac:spMkLst>
            <pc:docMk/>
            <pc:sldMk cId="3815850451" sldId="4304"/>
            <ac:spMk id="8" creationId="{A98DEB50-F60A-8D82-F4E7-D682057FE543}"/>
          </ac:spMkLst>
        </pc:spChg>
        <pc:spChg chg="mod">
          <ac:chgData name="Vu, Bic" userId="e2fcda8a-bf78-47ff-abcc-beb12a3bbd9b" providerId="ADAL" clId="{C569702C-C96D-2749-AE33-D9FFDE8D7B0E}" dt="2023-04-16T21:50:45.586" v="2861" actId="20577"/>
          <ac:spMkLst>
            <pc:docMk/>
            <pc:sldMk cId="3815850451" sldId="4304"/>
            <ac:spMk id="10" creationId="{C4EF4282-1323-C640-810D-CE0AFC5C4D72}"/>
          </ac:spMkLst>
        </pc:spChg>
        <pc:picChg chg="add del mod">
          <ac:chgData name="Vu, Bic" userId="e2fcda8a-bf78-47ff-abcc-beb12a3bbd9b" providerId="ADAL" clId="{C569702C-C96D-2749-AE33-D9FFDE8D7B0E}" dt="2023-04-16T21:49:15.673" v="2757" actId="478"/>
          <ac:picMkLst>
            <pc:docMk/>
            <pc:sldMk cId="3815850451" sldId="4304"/>
            <ac:picMk id="5" creationId="{659D7A49-CFB6-2E65-C1F5-E6A14A7CB8A4}"/>
          </ac:picMkLst>
        </pc:picChg>
        <pc:picChg chg="add mod">
          <ac:chgData name="Vu, Bic" userId="e2fcda8a-bf78-47ff-abcc-beb12a3bbd9b" providerId="ADAL" clId="{C569702C-C96D-2749-AE33-D9FFDE8D7B0E}" dt="2023-04-16T21:50:02.948" v="2784" actId="14100"/>
          <ac:picMkLst>
            <pc:docMk/>
            <pc:sldMk cId="3815850451" sldId="4304"/>
            <ac:picMk id="7" creationId="{04E71CE5-7E03-8CDE-E177-180922462B18}"/>
          </ac:picMkLst>
        </pc:picChg>
        <pc:picChg chg="del">
          <ac:chgData name="Vu, Bic" userId="e2fcda8a-bf78-47ff-abcc-beb12a3bbd9b" providerId="ADAL" clId="{C569702C-C96D-2749-AE33-D9FFDE8D7B0E}" dt="2023-04-16T21:46:48.883" v="2390" actId="478"/>
          <ac:picMkLst>
            <pc:docMk/>
            <pc:sldMk cId="3815850451" sldId="4304"/>
            <ac:picMk id="14" creationId="{5EB07937-0ABD-0855-9117-9D4275354562}"/>
          </ac:picMkLst>
        </pc:picChg>
      </pc:sldChg>
      <pc:sldChg chg="modSp add mod ord">
        <pc:chgData name="Vu, Bic" userId="e2fcda8a-bf78-47ff-abcc-beb12a3bbd9b" providerId="ADAL" clId="{C569702C-C96D-2749-AE33-D9FFDE8D7B0E}" dt="2023-04-16T21:51:40.125" v="3017" actId="255"/>
        <pc:sldMkLst>
          <pc:docMk/>
          <pc:sldMk cId="366790383" sldId="4305"/>
        </pc:sldMkLst>
        <pc:spChg chg="mod">
          <ac:chgData name="Vu, Bic" userId="e2fcda8a-bf78-47ff-abcc-beb12a3bbd9b" providerId="ADAL" clId="{C569702C-C96D-2749-AE33-D9FFDE8D7B0E}" dt="2023-04-16T21:51:40.125" v="3017" actId="255"/>
          <ac:spMkLst>
            <pc:docMk/>
            <pc:sldMk cId="366790383" sldId="4305"/>
            <ac:spMk id="10" creationId="{C4EF4282-1323-C640-810D-CE0AFC5C4D72}"/>
          </ac:spMkLst>
        </pc:spChg>
      </pc:sldChg>
      <pc:sldChg chg="addSp delSp modSp add mod ord">
        <pc:chgData name="Vu, Bic" userId="e2fcda8a-bf78-47ff-abcc-beb12a3bbd9b" providerId="ADAL" clId="{C569702C-C96D-2749-AE33-D9FFDE8D7B0E}" dt="2023-04-16T21:58:02.299" v="3400" actId="1076"/>
        <pc:sldMkLst>
          <pc:docMk/>
          <pc:sldMk cId="537507125" sldId="4306"/>
        </pc:sldMkLst>
        <pc:spChg chg="add mod">
          <ac:chgData name="Vu, Bic" userId="e2fcda8a-bf78-47ff-abcc-beb12a3bbd9b" providerId="ADAL" clId="{C569702C-C96D-2749-AE33-D9FFDE8D7B0E}" dt="2023-04-16T21:58:02.299" v="3400" actId="1076"/>
          <ac:spMkLst>
            <pc:docMk/>
            <pc:sldMk cId="537507125" sldId="4306"/>
            <ac:spMk id="5" creationId="{0755DD22-48F6-3B34-2E25-00448FC69B35}"/>
          </ac:spMkLst>
        </pc:spChg>
        <pc:spChg chg="del">
          <ac:chgData name="Vu, Bic" userId="e2fcda8a-bf78-47ff-abcc-beb12a3bbd9b" providerId="ADAL" clId="{C569702C-C96D-2749-AE33-D9FFDE8D7B0E}" dt="2023-04-16T21:56:29.322" v="3296" actId="478"/>
          <ac:spMkLst>
            <pc:docMk/>
            <pc:sldMk cId="537507125" sldId="4306"/>
            <ac:spMk id="8" creationId="{A98DEB50-F60A-8D82-F4E7-D682057FE543}"/>
          </ac:spMkLst>
        </pc:spChg>
        <pc:spChg chg="del">
          <ac:chgData name="Vu, Bic" userId="e2fcda8a-bf78-47ff-abcc-beb12a3bbd9b" providerId="ADAL" clId="{C569702C-C96D-2749-AE33-D9FFDE8D7B0E}" dt="2023-04-16T21:56:21.417" v="3294" actId="478"/>
          <ac:spMkLst>
            <pc:docMk/>
            <pc:sldMk cId="537507125" sldId="4306"/>
            <ac:spMk id="10" creationId="{C4EF4282-1323-C640-810D-CE0AFC5C4D72}"/>
          </ac:spMkLst>
        </pc:spChg>
        <pc:spChg chg="del">
          <ac:chgData name="Vu, Bic" userId="e2fcda8a-bf78-47ff-abcc-beb12a3bbd9b" providerId="ADAL" clId="{C569702C-C96D-2749-AE33-D9FFDE8D7B0E}" dt="2023-04-16T21:56:16.533" v="3292" actId="478"/>
          <ac:spMkLst>
            <pc:docMk/>
            <pc:sldMk cId="537507125" sldId="4306"/>
            <ac:spMk id="11" creationId="{1DFAB4A2-6AA2-C54E-B786-114708548AFE}"/>
          </ac:spMkLst>
        </pc:spChg>
        <pc:picChg chg="add mod">
          <ac:chgData name="Vu, Bic" userId="e2fcda8a-bf78-47ff-abcc-beb12a3bbd9b" providerId="ADAL" clId="{C569702C-C96D-2749-AE33-D9FFDE8D7B0E}" dt="2023-04-16T21:56:26.572" v="3295" actId="1076"/>
          <ac:picMkLst>
            <pc:docMk/>
            <pc:sldMk cId="537507125" sldId="4306"/>
            <ac:picMk id="2" creationId="{CF352A27-53B9-895F-A129-D0778235B51E}"/>
          </ac:picMkLst>
        </pc:picChg>
        <pc:picChg chg="del">
          <ac:chgData name="Vu, Bic" userId="e2fcda8a-bf78-47ff-abcc-beb12a3bbd9b" providerId="ADAL" clId="{C569702C-C96D-2749-AE33-D9FFDE8D7B0E}" dt="2023-04-16T21:55:40.773" v="3287" actId="478"/>
          <ac:picMkLst>
            <pc:docMk/>
            <pc:sldMk cId="537507125" sldId="4306"/>
            <ac:picMk id="14" creationId="{5EB07937-0ABD-0855-9117-9D4275354562}"/>
          </ac:picMkLst>
        </pc:picChg>
      </pc:sld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179026D7-F71E-4FF2-ACBD-A60EFE4C74D6}" type="datetimeFigureOut">
              <a:rPr lang="en-US" smtClean="0"/>
              <a:t>4/16/23</a:t>
            </a:fld>
            <a:endParaRPr lang="en-US"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39C9539C-E059-42FA-809A-9FDD13621E32}" type="slidenum">
              <a:rPr lang="en-US" smtClean="0"/>
              <a:t>‹#›</a:t>
            </a:fld>
            <a:endParaRPr lang="en-US" dirty="0"/>
          </a:p>
        </p:txBody>
      </p:sp>
    </p:spTree>
    <p:extLst>
      <p:ext uri="{BB962C8B-B14F-4D97-AF65-F5344CB8AC3E}">
        <p14:creationId xmlns:p14="http://schemas.microsoft.com/office/powerpoint/2010/main" val="2960067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endParaRPr lang="en-US" dirty="0"/>
          </a:p>
        </p:txBody>
      </p:sp>
    </p:spTree>
    <p:extLst>
      <p:ext uri="{BB962C8B-B14F-4D97-AF65-F5344CB8AC3E}">
        <p14:creationId xmlns:p14="http://schemas.microsoft.com/office/powerpoint/2010/main" val="30659139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22" name="Group 21"/>
          <p:cNvGrpSpPr>
            <a:grpSpLocks noChangeAspect="1"/>
          </p:cNvGrpSpPr>
          <p:nvPr userDrawn="1"/>
        </p:nvGrpSpPr>
        <p:grpSpPr>
          <a:xfrm>
            <a:off x="469900" y="457761"/>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dirty="0"/>
              <a:t>Click icon to add picture</a:t>
            </a:r>
          </a:p>
        </p:txBody>
      </p:sp>
    </p:spTree>
    <p:extLst>
      <p:ext uri="{BB962C8B-B14F-4D97-AF65-F5344CB8AC3E}">
        <p14:creationId xmlns:p14="http://schemas.microsoft.com/office/powerpoint/2010/main" val="69426140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1" y="1705668"/>
            <a:ext cx="10418233"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0" y="3429000"/>
            <a:ext cx="1054100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4038646732"/>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Key statement dark green">
    <p:bg>
      <p:bgPr>
        <a:solidFill>
          <a:schemeClr val="accent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Edit Master text styles</a:t>
            </a:r>
          </a:p>
        </p:txBody>
      </p:sp>
      <p:sp>
        <p:nvSpPr>
          <p:cNvPr id="9" name="CaseCode"/>
          <p:cNvSpPr txBox="1"/>
          <p:nvPr userDrawn="1"/>
        </p:nvSpPr>
        <p:spPr>
          <a:xfrm>
            <a:off x="6336000" y="6476999"/>
            <a:ext cx="4896560" cy="100027"/>
          </a:xfrm>
          <a:prstGeom prst="rect">
            <a:avLst/>
          </a:prstGeom>
          <a:noFill/>
        </p:spPr>
        <p:txBody>
          <a:bodyPr wrap="square" lIns="0" tIns="0" rIns="0" bIns="0" rtlCol="0">
            <a:spAutoFit/>
          </a:bodyPr>
          <a:lstStyle/>
          <a:p>
            <a:pPr algn="r" defTabSz="1219170">
              <a:buSzPct val="100000"/>
              <a:buFont typeface="Arial"/>
              <a:buNone/>
            </a:pPr>
            <a:r>
              <a:rPr lang="en-US" sz="650" dirty="0">
                <a:solidFill>
                  <a:prstClr val="white"/>
                </a:solidFill>
              </a:rPr>
              <a:t>Machine Learning Guild</a:t>
            </a:r>
          </a:p>
        </p:txBody>
      </p:sp>
      <p:sp>
        <p:nvSpPr>
          <p:cNvPr id="13" name="Copyright"/>
          <p:cNvSpPr txBox="1"/>
          <p:nvPr userDrawn="1"/>
        </p:nvSpPr>
        <p:spPr>
          <a:xfrm>
            <a:off x="469900" y="6477000"/>
            <a:ext cx="5355167" cy="100027"/>
          </a:xfrm>
          <a:prstGeom prst="rect">
            <a:avLst/>
          </a:prstGeom>
          <a:noFill/>
        </p:spPr>
        <p:txBody>
          <a:bodyPr wrap="square" lIns="0" tIns="0" rIns="0" bIns="0" rtlCol="0">
            <a:spAutoFit/>
          </a:bodyPr>
          <a:lstStyle/>
          <a:p>
            <a:pPr defTabSz="1219170">
              <a:spcBef>
                <a:spcPts val="800"/>
              </a:spcBef>
              <a:buSzPct val="100000"/>
              <a:buFont typeface="Arial"/>
              <a:buNone/>
            </a:pPr>
            <a:r>
              <a:rPr lang="en-US" sz="650" dirty="0">
                <a:solidFill>
                  <a:prstClr val="white"/>
                </a:solidFill>
              </a:rPr>
              <a:t>Copyright © 2020 Deloitte Development LLC. All rights reserved.</a:t>
            </a:r>
          </a:p>
        </p:txBody>
      </p:sp>
      <p:sp>
        <p:nvSpPr>
          <p:cNvPr id="14" name="TextBox 13"/>
          <p:cNvSpPr txBox="1"/>
          <p:nvPr userDrawn="1"/>
        </p:nvSpPr>
        <p:spPr>
          <a:xfrm>
            <a:off x="11414125" y="6477000"/>
            <a:ext cx="307975" cy="100027"/>
          </a:xfrm>
          <a:prstGeom prst="rect">
            <a:avLst/>
          </a:prstGeom>
          <a:noFill/>
        </p:spPr>
        <p:txBody>
          <a:bodyPr wrap="square" lIns="0" tIns="0" rIns="0" bIns="0" rtlCol="0">
            <a:spAutoFit/>
          </a:bodyPr>
          <a:lstStyle/>
          <a:p>
            <a:pPr algn="r" defTabSz="1219170">
              <a:spcBef>
                <a:spcPts val="800"/>
              </a:spcBef>
              <a:buSzPct val="100000"/>
              <a:buFont typeface="Arial"/>
              <a:buNone/>
            </a:pPr>
            <a:fld id="{C58DF478-B544-4ED8-9ED4-6A2648E2D233}" type="slidenum">
              <a:rPr lang="en-US" sz="650">
                <a:solidFill>
                  <a:prstClr val="white"/>
                </a:solidFill>
              </a:rPr>
              <a:pPr algn="r" defTabSz="1219170">
                <a:spcBef>
                  <a:spcPts val="800"/>
                </a:spcBef>
                <a:buSzPct val="100000"/>
                <a:buFont typeface="Arial"/>
                <a:buNone/>
              </a:pPr>
              <a:t>‹#›</a:t>
            </a:fld>
            <a:endParaRPr lang="en-US" sz="650" dirty="0">
              <a:solidFill>
                <a:prstClr val="white"/>
              </a:solidFill>
            </a:endParaRPr>
          </a:p>
        </p:txBody>
      </p:sp>
    </p:spTree>
    <p:extLst>
      <p:ext uri="{BB962C8B-B14F-4D97-AF65-F5344CB8AC3E}">
        <p14:creationId xmlns:p14="http://schemas.microsoft.com/office/powerpoint/2010/main" val="249276535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Key statement dark blue">
    <p:bg>
      <p:bgPr>
        <a:solidFill>
          <a:schemeClr val="accent4"/>
        </a:solidFill>
        <a:effectLst/>
      </p:bgPr>
    </p:bg>
    <p:spTree>
      <p:nvGrpSpPr>
        <p:cNvPr id="1" name=""/>
        <p:cNvGrpSpPr/>
        <p:nvPr/>
      </p:nvGrpSpPr>
      <p:grpSpPr>
        <a:xfrm>
          <a:off x="0" y="0"/>
          <a:ext cx="0" cy="0"/>
          <a:chOff x="0" y="0"/>
          <a:chExt cx="0" cy="0"/>
        </a:xfrm>
      </p:grpSpPr>
      <p:sp>
        <p:nvSpPr>
          <p:cNvPr id="13"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Edit Master text styles</a:t>
            </a:r>
          </a:p>
        </p:txBody>
      </p:sp>
      <p:sp>
        <p:nvSpPr>
          <p:cNvPr id="14" name="CaseCode"/>
          <p:cNvSpPr txBox="1"/>
          <p:nvPr userDrawn="1"/>
        </p:nvSpPr>
        <p:spPr>
          <a:xfrm>
            <a:off x="6336000" y="6476999"/>
            <a:ext cx="4896560" cy="100027"/>
          </a:xfrm>
          <a:prstGeom prst="rect">
            <a:avLst/>
          </a:prstGeom>
          <a:noFill/>
        </p:spPr>
        <p:txBody>
          <a:bodyPr wrap="square" lIns="0" tIns="0" rIns="0" bIns="0" rtlCol="0">
            <a:spAutoFit/>
          </a:bodyPr>
          <a:lstStyle/>
          <a:p>
            <a:pPr algn="r" defTabSz="1219170">
              <a:buSzPct val="100000"/>
              <a:buFont typeface="Arial"/>
              <a:buNone/>
            </a:pPr>
            <a:r>
              <a:rPr lang="en-US" sz="650" dirty="0">
                <a:solidFill>
                  <a:prstClr val="white"/>
                </a:solidFill>
              </a:rPr>
              <a:t>Machine Learning Guild</a:t>
            </a:r>
          </a:p>
        </p:txBody>
      </p:sp>
      <p:sp>
        <p:nvSpPr>
          <p:cNvPr id="15" name="Copyright"/>
          <p:cNvSpPr txBox="1"/>
          <p:nvPr userDrawn="1"/>
        </p:nvSpPr>
        <p:spPr>
          <a:xfrm>
            <a:off x="469900" y="6477000"/>
            <a:ext cx="5355167" cy="100027"/>
          </a:xfrm>
          <a:prstGeom prst="rect">
            <a:avLst/>
          </a:prstGeom>
          <a:noFill/>
        </p:spPr>
        <p:txBody>
          <a:bodyPr wrap="square" lIns="0" tIns="0" rIns="0" bIns="0" rtlCol="0">
            <a:spAutoFit/>
          </a:bodyPr>
          <a:lstStyle/>
          <a:p>
            <a:pPr defTabSz="1219170">
              <a:spcBef>
                <a:spcPts val="800"/>
              </a:spcBef>
              <a:buSzPct val="100000"/>
              <a:buFont typeface="Arial"/>
              <a:buNone/>
            </a:pPr>
            <a:r>
              <a:rPr lang="en-US" sz="650" dirty="0">
                <a:solidFill>
                  <a:prstClr val="white"/>
                </a:solidFill>
              </a:rPr>
              <a:t>Copyright © 2020 Deloitte Development LLC. All rights reserved.</a:t>
            </a:r>
          </a:p>
        </p:txBody>
      </p:sp>
      <p:sp>
        <p:nvSpPr>
          <p:cNvPr id="16" name="TextBox 15"/>
          <p:cNvSpPr txBox="1"/>
          <p:nvPr userDrawn="1"/>
        </p:nvSpPr>
        <p:spPr>
          <a:xfrm>
            <a:off x="11414125" y="6477000"/>
            <a:ext cx="307975" cy="100027"/>
          </a:xfrm>
          <a:prstGeom prst="rect">
            <a:avLst/>
          </a:prstGeom>
          <a:noFill/>
        </p:spPr>
        <p:txBody>
          <a:bodyPr wrap="square" lIns="0" tIns="0" rIns="0" bIns="0" rtlCol="0">
            <a:spAutoFit/>
          </a:bodyPr>
          <a:lstStyle/>
          <a:p>
            <a:pPr algn="r" defTabSz="1219170">
              <a:spcBef>
                <a:spcPts val="800"/>
              </a:spcBef>
              <a:buSzPct val="100000"/>
              <a:buFont typeface="Arial"/>
              <a:buNone/>
            </a:pPr>
            <a:fld id="{C58DF478-B544-4ED8-9ED4-6A2648E2D233}" type="slidenum">
              <a:rPr lang="en-US" sz="650">
                <a:solidFill>
                  <a:prstClr val="white"/>
                </a:solidFill>
              </a:rPr>
              <a:pPr algn="r" defTabSz="1219170">
                <a:spcBef>
                  <a:spcPts val="800"/>
                </a:spcBef>
                <a:buSzPct val="100000"/>
                <a:buFont typeface="Arial"/>
                <a:buNone/>
              </a:pPr>
              <a:t>‹#›</a:t>
            </a:fld>
            <a:endParaRPr lang="en-US" sz="650" dirty="0">
              <a:solidFill>
                <a:prstClr val="white"/>
              </a:solidFill>
            </a:endParaRPr>
          </a:p>
        </p:txBody>
      </p:sp>
    </p:spTree>
    <p:extLst>
      <p:ext uri="{BB962C8B-B14F-4D97-AF65-F5344CB8AC3E}">
        <p14:creationId xmlns:p14="http://schemas.microsoft.com/office/powerpoint/2010/main" val="156724232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Key statement teal">
    <p:bg>
      <p:bgPr>
        <a:solidFill>
          <a:schemeClr val="accent5"/>
        </a:solidFill>
        <a:effectLst/>
      </p:bgPr>
    </p:bg>
    <p:spTree>
      <p:nvGrpSpPr>
        <p:cNvPr id="1" name=""/>
        <p:cNvGrpSpPr/>
        <p:nvPr/>
      </p:nvGrpSpPr>
      <p:grpSpPr>
        <a:xfrm>
          <a:off x="0" y="0"/>
          <a:ext cx="0" cy="0"/>
          <a:chOff x="0" y="0"/>
          <a:chExt cx="0" cy="0"/>
        </a:xfrm>
      </p:grpSpPr>
      <p:sp>
        <p:nvSpPr>
          <p:cNvPr id="17"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Edit Master text styles</a:t>
            </a:r>
          </a:p>
        </p:txBody>
      </p:sp>
      <p:sp>
        <p:nvSpPr>
          <p:cNvPr id="18" name="CaseCode"/>
          <p:cNvSpPr txBox="1"/>
          <p:nvPr userDrawn="1"/>
        </p:nvSpPr>
        <p:spPr>
          <a:xfrm>
            <a:off x="6336000" y="6476999"/>
            <a:ext cx="4896560" cy="100027"/>
          </a:xfrm>
          <a:prstGeom prst="rect">
            <a:avLst/>
          </a:prstGeom>
          <a:noFill/>
        </p:spPr>
        <p:txBody>
          <a:bodyPr wrap="square" lIns="0" tIns="0" rIns="0" bIns="0" rtlCol="0">
            <a:spAutoFit/>
          </a:bodyPr>
          <a:lstStyle/>
          <a:p>
            <a:pPr algn="r" defTabSz="1219170">
              <a:buSzPct val="100000"/>
              <a:buFont typeface="Arial"/>
              <a:buNone/>
            </a:pPr>
            <a:r>
              <a:rPr lang="en-US" sz="650" dirty="0">
                <a:solidFill>
                  <a:prstClr val="white"/>
                </a:solidFill>
              </a:rPr>
              <a:t>Machine Learning Guild</a:t>
            </a:r>
          </a:p>
        </p:txBody>
      </p:sp>
      <p:sp>
        <p:nvSpPr>
          <p:cNvPr id="19" name="Copyright"/>
          <p:cNvSpPr txBox="1"/>
          <p:nvPr userDrawn="1"/>
        </p:nvSpPr>
        <p:spPr>
          <a:xfrm>
            <a:off x="469900" y="6477000"/>
            <a:ext cx="5355167" cy="100027"/>
          </a:xfrm>
          <a:prstGeom prst="rect">
            <a:avLst/>
          </a:prstGeom>
          <a:noFill/>
        </p:spPr>
        <p:txBody>
          <a:bodyPr wrap="square" lIns="0" tIns="0" rIns="0" bIns="0" rtlCol="0">
            <a:spAutoFit/>
          </a:bodyPr>
          <a:lstStyle/>
          <a:p>
            <a:pPr defTabSz="1219170">
              <a:spcBef>
                <a:spcPts val="800"/>
              </a:spcBef>
              <a:buSzPct val="100000"/>
              <a:buFont typeface="Arial"/>
              <a:buNone/>
            </a:pPr>
            <a:r>
              <a:rPr lang="en-US" sz="650" dirty="0">
                <a:solidFill>
                  <a:prstClr val="white"/>
                </a:solidFill>
              </a:rPr>
              <a:t>Copyright © 2020 Deloitte Development LLC. All rights reserved.</a:t>
            </a:r>
          </a:p>
        </p:txBody>
      </p:sp>
      <p:sp>
        <p:nvSpPr>
          <p:cNvPr id="20" name="TextBox 19"/>
          <p:cNvSpPr txBox="1"/>
          <p:nvPr userDrawn="1"/>
        </p:nvSpPr>
        <p:spPr>
          <a:xfrm>
            <a:off x="11414125" y="6477000"/>
            <a:ext cx="307975" cy="100027"/>
          </a:xfrm>
          <a:prstGeom prst="rect">
            <a:avLst/>
          </a:prstGeom>
          <a:noFill/>
        </p:spPr>
        <p:txBody>
          <a:bodyPr wrap="square" lIns="0" tIns="0" rIns="0" bIns="0" rtlCol="0">
            <a:spAutoFit/>
          </a:bodyPr>
          <a:lstStyle/>
          <a:p>
            <a:pPr algn="r" defTabSz="1219170">
              <a:spcBef>
                <a:spcPts val="800"/>
              </a:spcBef>
              <a:buSzPct val="100000"/>
              <a:buFont typeface="Arial"/>
              <a:buNone/>
            </a:pPr>
            <a:fld id="{C58DF478-B544-4ED8-9ED4-6A2648E2D233}" type="slidenum">
              <a:rPr lang="en-US" sz="650">
                <a:solidFill>
                  <a:prstClr val="white"/>
                </a:solidFill>
              </a:rPr>
              <a:pPr algn="r" defTabSz="1219170">
                <a:spcBef>
                  <a:spcPts val="800"/>
                </a:spcBef>
                <a:buSzPct val="100000"/>
                <a:buFont typeface="Arial"/>
                <a:buNone/>
              </a:pPr>
              <a:t>‹#›</a:t>
            </a:fld>
            <a:endParaRPr lang="en-US" sz="650" dirty="0">
              <a:solidFill>
                <a:prstClr val="white"/>
              </a:solidFill>
            </a:endParaRPr>
          </a:p>
        </p:txBody>
      </p:sp>
    </p:spTree>
    <p:extLst>
      <p:ext uri="{BB962C8B-B14F-4D97-AF65-F5344CB8AC3E}">
        <p14:creationId xmlns:p14="http://schemas.microsoft.com/office/powerpoint/2010/main" val="946644593"/>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Key statement black">
    <p:bg>
      <p:bgPr>
        <a:solidFill>
          <a:schemeClr val="tx1"/>
        </a:solidFill>
        <a:effectLst/>
      </p:bgPr>
    </p:bg>
    <p:spTree>
      <p:nvGrpSpPr>
        <p:cNvPr id="1" name=""/>
        <p:cNvGrpSpPr/>
        <p:nvPr/>
      </p:nvGrpSpPr>
      <p:grpSpPr>
        <a:xfrm>
          <a:off x="0" y="0"/>
          <a:ext cx="0" cy="0"/>
          <a:chOff x="0" y="0"/>
          <a:chExt cx="0" cy="0"/>
        </a:xfrm>
      </p:grpSpPr>
      <p:sp>
        <p:nvSpPr>
          <p:cNvPr id="13"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Edit Master text styles</a:t>
            </a:r>
          </a:p>
        </p:txBody>
      </p:sp>
      <p:sp>
        <p:nvSpPr>
          <p:cNvPr id="14" name="CaseCode"/>
          <p:cNvSpPr txBox="1"/>
          <p:nvPr userDrawn="1"/>
        </p:nvSpPr>
        <p:spPr>
          <a:xfrm>
            <a:off x="6336000" y="6476999"/>
            <a:ext cx="4896560" cy="100027"/>
          </a:xfrm>
          <a:prstGeom prst="rect">
            <a:avLst/>
          </a:prstGeom>
          <a:noFill/>
        </p:spPr>
        <p:txBody>
          <a:bodyPr wrap="square" lIns="0" tIns="0" rIns="0" bIns="0" rtlCol="0">
            <a:spAutoFit/>
          </a:bodyPr>
          <a:lstStyle/>
          <a:p>
            <a:pPr algn="r" defTabSz="1219170">
              <a:buSzPct val="100000"/>
              <a:buFont typeface="Arial"/>
              <a:buNone/>
            </a:pPr>
            <a:r>
              <a:rPr lang="en-US" sz="650" dirty="0">
                <a:solidFill>
                  <a:prstClr val="white"/>
                </a:solidFill>
              </a:rPr>
              <a:t>Machine Learning Guild</a:t>
            </a:r>
          </a:p>
        </p:txBody>
      </p:sp>
      <p:sp>
        <p:nvSpPr>
          <p:cNvPr id="15" name="Copyright"/>
          <p:cNvSpPr txBox="1"/>
          <p:nvPr userDrawn="1"/>
        </p:nvSpPr>
        <p:spPr>
          <a:xfrm>
            <a:off x="469900" y="6477000"/>
            <a:ext cx="5355167" cy="100027"/>
          </a:xfrm>
          <a:prstGeom prst="rect">
            <a:avLst/>
          </a:prstGeom>
          <a:noFill/>
        </p:spPr>
        <p:txBody>
          <a:bodyPr wrap="square" lIns="0" tIns="0" rIns="0" bIns="0" rtlCol="0">
            <a:spAutoFit/>
          </a:bodyPr>
          <a:lstStyle/>
          <a:p>
            <a:pPr defTabSz="1219170">
              <a:spcBef>
                <a:spcPts val="800"/>
              </a:spcBef>
              <a:buSzPct val="100000"/>
              <a:buFont typeface="Arial"/>
              <a:buNone/>
            </a:pPr>
            <a:r>
              <a:rPr lang="en-US" sz="650" dirty="0">
                <a:solidFill>
                  <a:prstClr val="white"/>
                </a:solidFill>
              </a:rPr>
              <a:t>Copyright © 2020 Deloitte Development LLC. All rights reserved.</a:t>
            </a:r>
          </a:p>
        </p:txBody>
      </p:sp>
      <p:sp>
        <p:nvSpPr>
          <p:cNvPr id="16" name="TextBox 15"/>
          <p:cNvSpPr txBox="1"/>
          <p:nvPr userDrawn="1"/>
        </p:nvSpPr>
        <p:spPr>
          <a:xfrm>
            <a:off x="11414125" y="6477000"/>
            <a:ext cx="307975" cy="100027"/>
          </a:xfrm>
          <a:prstGeom prst="rect">
            <a:avLst/>
          </a:prstGeom>
          <a:noFill/>
        </p:spPr>
        <p:txBody>
          <a:bodyPr wrap="square" lIns="0" tIns="0" rIns="0" bIns="0" rtlCol="0">
            <a:spAutoFit/>
          </a:bodyPr>
          <a:lstStyle/>
          <a:p>
            <a:pPr algn="r" defTabSz="1219170">
              <a:spcBef>
                <a:spcPts val="800"/>
              </a:spcBef>
              <a:buSzPct val="100000"/>
              <a:buFont typeface="Arial"/>
              <a:buNone/>
            </a:pPr>
            <a:fld id="{C58DF478-B544-4ED8-9ED4-6A2648E2D233}" type="slidenum">
              <a:rPr lang="en-US" sz="650">
                <a:solidFill>
                  <a:prstClr val="white"/>
                </a:solidFill>
              </a:rPr>
              <a:pPr algn="r" defTabSz="1219170">
                <a:spcBef>
                  <a:spcPts val="800"/>
                </a:spcBef>
                <a:buSzPct val="100000"/>
                <a:buFont typeface="Arial"/>
                <a:buNone/>
              </a:pPr>
              <a:t>‹#›</a:t>
            </a:fld>
            <a:endParaRPr lang="en-US" sz="650" dirty="0">
              <a:solidFill>
                <a:prstClr val="white"/>
              </a:solidFill>
            </a:endParaRPr>
          </a:p>
        </p:txBody>
      </p:sp>
    </p:spTree>
    <p:extLst>
      <p:ext uri="{BB962C8B-B14F-4D97-AF65-F5344CB8AC3E}">
        <p14:creationId xmlns:p14="http://schemas.microsoft.com/office/powerpoint/2010/main" val="20736793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029604"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Edit Master text styles</a:t>
            </a:r>
          </a:p>
        </p:txBody>
      </p:sp>
    </p:spTree>
    <p:extLst>
      <p:ext uri="{BB962C8B-B14F-4D97-AF65-F5344CB8AC3E}">
        <p14:creationId xmlns:p14="http://schemas.microsoft.com/office/powerpoint/2010/main" val="369155309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0" y="1665291"/>
            <a:ext cx="9348787" cy="4633910"/>
          </a:xfrm>
          <a:prstGeom prst="rect">
            <a:avLst/>
          </a:prstGeom>
        </p:spPr>
        <p:txBody>
          <a:bodyPr/>
          <a:lstStyle>
            <a:lvl1pPr>
              <a:tabLst>
                <a:tab pos="8972326" algn="r"/>
              </a:tabLst>
              <a:defRPr/>
            </a:lvl1pPr>
            <a:lvl2pPr>
              <a:tabLst>
                <a:tab pos="8972326" algn="r"/>
              </a:tabLst>
              <a:defRPr/>
            </a:lvl2pPr>
            <a:lvl3pPr>
              <a:tabLst>
                <a:tab pos="8972326" algn="r"/>
              </a:tabLst>
              <a:defRPr/>
            </a:lvl3pPr>
            <a:lvl4pPr>
              <a:tabLst>
                <a:tab pos="8972326" algn="r"/>
              </a:tabLst>
              <a:defRPr/>
            </a:lvl4pPr>
            <a:lvl5pP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18827522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604867" y="1700213"/>
            <a:ext cx="6117233" cy="4598988"/>
          </a:xfrm>
        </p:spPr>
        <p:txBody>
          <a:bodyPr/>
          <a:lstStyle/>
          <a:p>
            <a:r>
              <a:rPr lang="en-US" noProof="0" dirty="0"/>
              <a:t>Click icon to add picture</a:t>
            </a:r>
          </a:p>
        </p:txBody>
      </p:sp>
      <p:sp>
        <p:nvSpPr>
          <p:cNvPr id="6" name="Content Placeholder 3"/>
          <p:cNvSpPr>
            <a:spLocks noGrp="1"/>
          </p:cNvSpPr>
          <p:nvPr>
            <p:ph sz="quarter" idx="10"/>
          </p:nvPr>
        </p:nvSpPr>
        <p:spPr>
          <a:xfrm>
            <a:off x="469900" y="1665290"/>
            <a:ext cx="4333663" cy="4633911"/>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74538143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469900" y="1665290"/>
            <a:ext cx="11252200" cy="4633911"/>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67859539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b="1"/>
            </a:lvl1pPr>
          </a:lstStyle>
          <a:p>
            <a:r>
              <a:rPr lang="en-US" noProof="0" dirty="0"/>
              <a:t>Click to edit Master title style</a:t>
            </a:r>
          </a:p>
        </p:txBody>
      </p:sp>
      <p:sp>
        <p:nvSpPr>
          <p:cNvPr id="8" name="Text Placeholder 18"/>
          <p:cNvSpPr>
            <a:spLocks noGrp="1"/>
          </p:cNvSpPr>
          <p:nvPr>
            <p:ph idx="1"/>
          </p:nvPr>
        </p:nvSpPr>
        <p:spPr>
          <a:xfrm>
            <a:off x="469900" y="1665818"/>
            <a:ext cx="11252200" cy="4633383"/>
          </a:xfrm>
          <a:prstGeom prst="rect">
            <a:avLst/>
          </a:prstGeom>
        </p:spPr>
        <p:txBody>
          <a:bodyPr vert="horz" lIns="0" tIns="0" rIns="0" bIns="0" rtlCol="0">
            <a:noAutofit/>
          </a:bodyPr>
          <a:lstStyle>
            <a:lvl1pPr marL="0" indent="0" algn="l">
              <a:buFontTx/>
              <a:buNone/>
              <a:defRPr/>
            </a:lvl1pPr>
            <a:lvl2pPr marL="127000" indent="-127000" algn="l">
              <a:buClrTx/>
              <a:buSzPct val="100000"/>
              <a:buFont typeface="Arial" panose="020B0604020202020204" pitchFamily="34" charset="0"/>
              <a:buChar char="•"/>
              <a:defRPr/>
            </a:lvl2pPr>
            <a:lvl3pPr marL="279400" indent="-127000" algn="l">
              <a:buClrTx/>
              <a:buSzPct val="100000"/>
              <a:buFont typeface="Arial" panose="020B0604020202020204" pitchFamily="34" charset="0"/>
              <a:buChar char="−"/>
              <a:defRPr/>
            </a:lvl3pPr>
            <a:lvl4pPr marL="431800" indent="-127000" algn="l">
              <a:buClrTx/>
              <a:buSzPct val="100000"/>
              <a:buFont typeface="Arial" panose="020B0604020202020204" pitchFamily="34" charset="0"/>
              <a:buChar char="◦"/>
              <a:defRPr/>
            </a:lvl4pPr>
            <a:lvl5pPr marL="584200" indent="-127000" algn="l">
              <a:buClrTx/>
              <a:buSzPct val="100000"/>
              <a:buFont typeface="Arial" panose="020B0604020202020204" pitchFamily="34" charset="0"/>
              <a:buChar char="−"/>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32683061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grpSp>
      <p:sp>
        <p:nvSpPr>
          <p:cNvPr id="30" name="Picture Placeholder 8"/>
          <p:cNvSpPr>
            <a:spLocks noGrp="1"/>
          </p:cNvSpPr>
          <p:nvPr>
            <p:ph type="pic" sz="quarter" idx="11"/>
          </p:nvPr>
        </p:nvSpPr>
        <p:spPr>
          <a:xfrm>
            <a:off x="3393716" y="727595"/>
            <a:ext cx="5400000" cy="5400000"/>
          </a:xfrm>
          <a:prstGeom prst="rect">
            <a:avLst/>
          </a:prstGeom>
        </p:spPr>
        <p:txBody>
          <a:bodyPr/>
          <a:lstStyle/>
          <a:p>
            <a:r>
              <a:rPr lang="en-US" noProof="0" dirty="0"/>
              <a:t>Click icon to add picture</a:t>
            </a:r>
          </a:p>
        </p:txBody>
      </p:sp>
    </p:spTree>
    <p:extLst>
      <p:ext uri="{BB962C8B-B14F-4D97-AF65-F5344CB8AC3E}">
        <p14:creationId xmlns:p14="http://schemas.microsoft.com/office/powerpoint/2010/main" val="573426740"/>
      </p:ext>
    </p:extLst>
  </p:cSld>
  <p:clrMapOvr>
    <a:masterClrMapping/>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ubtitle &amp; 1 column - large">
    <p:spTree>
      <p:nvGrpSpPr>
        <p:cNvPr id="1" name=""/>
        <p:cNvGrpSpPr/>
        <p:nvPr/>
      </p:nvGrpSpPr>
      <p:grpSpPr>
        <a:xfrm>
          <a:off x="0" y="0"/>
          <a:ext cx="0" cy="0"/>
          <a:chOff x="0" y="0"/>
          <a:chExt cx="0" cy="0"/>
        </a:xfrm>
      </p:grpSpPr>
      <p:sp>
        <p:nvSpPr>
          <p:cNvPr id="8" name="Text Placeholder 18"/>
          <p:cNvSpPr>
            <a:spLocks noGrp="1"/>
          </p:cNvSpPr>
          <p:nvPr>
            <p:ph idx="1"/>
          </p:nvPr>
        </p:nvSpPr>
        <p:spPr>
          <a:xfrm>
            <a:off x="469900" y="1676402"/>
            <a:ext cx="11252200" cy="4622799"/>
          </a:xfrm>
          <a:prstGeom prst="rect">
            <a:avLst/>
          </a:prstGeom>
        </p:spPr>
        <p:txBody>
          <a:bodyPr vert="horz" lIns="0" tIns="0" rIns="0" bIns="0" rtlCol="0">
            <a:noAutofit/>
          </a:bodyPr>
          <a:lstStyle>
            <a:lvl1pPr>
              <a:defRPr sz="16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b="1"/>
            </a:lvl1pPr>
          </a:lstStyle>
          <a:p>
            <a:r>
              <a:rPr lang="en-US" noProof="0" dirty="0"/>
              <a:t>Click to edit Master title style</a:t>
            </a:r>
          </a:p>
        </p:txBody>
      </p:sp>
    </p:spTree>
    <p:extLst>
      <p:ext uri="{BB962C8B-B14F-4D97-AF65-F5344CB8AC3E}">
        <p14:creationId xmlns:p14="http://schemas.microsoft.com/office/powerpoint/2010/main" val="315093197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0" y="2054581"/>
            <a:ext cx="11252200" cy="3928209"/>
          </a:xfrm>
          <a:prstGeom prst="rect">
            <a:avLst/>
          </a:prstGeom>
        </p:spPr>
        <p:txBody>
          <a:bodyPr/>
          <a:lstStyle/>
          <a:p>
            <a:r>
              <a:rPr lang="en-US" noProof="0" dirty="0"/>
              <a:t>Click icon to add chart</a:t>
            </a:r>
          </a:p>
        </p:txBody>
      </p:sp>
      <p:sp>
        <p:nvSpPr>
          <p:cNvPr id="18" name="Text Placeholder 8"/>
          <p:cNvSpPr>
            <a:spLocks noGrp="1"/>
          </p:cNvSpPr>
          <p:nvPr>
            <p:ph type="body" sz="quarter" idx="18"/>
          </p:nvPr>
        </p:nvSpPr>
        <p:spPr>
          <a:xfrm>
            <a:off x="468000" y="1659816"/>
            <a:ext cx="11252200" cy="357187"/>
          </a:xfrm>
        </p:spPr>
        <p:txBody>
          <a:bodyPr/>
          <a:lstStyle/>
          <a:p>
            <a:pPr lvl="0"/>
            <a:r>
              <a:rPr lang="en-US" noProof="0"/>
              <a:t>Edit Master text styles</a:t>
            </a:r>
          </a:p>
        </p:txBody>
      </p:sp>
      <p:sp>
        <p:nvSpPr>
          <p:cNvPr id="7"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21511745"/>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0" y="2051999"/>
            <a:ext cx="3600000" cy="3930791"/>
          </a:xfrm>
          <a:prstGeom prst="rect">
            <a:avLst/>
          </a:prstGeom>
        </p:spPr>
        <p:txBody>
          <a:bodyPr/>
          <a:lstStyle/>
          <a:p>
            <a:r>
              <a:rPr lang="en-US" noProof="0" dirty="0"/>
              <a:t>Click icon to add chart</a:t>
            </a:r>
          </a:p>
        </p:txBody>
      </p:sp>
      <p:sp>
        <p:nvSpPr>
          <p:cNvPr id="18" name="Text Placeholder 8"/>
          <p:cNvSpPr>
            <a:spLocks noGrp="1"/>
          </p:cNvSpPr>
          <p:nvPr>
            <p:ph type="body" sz="quarter" idx="18"/>
          </p:nvPr>
        </p:nvSpPr>
        <p:spPr>
          <a:xfrm>
            <a:off x="468000" y="1665289"/>
            <a:ext cx="3600000" cy="392112"/>
          </a:xfrm>
        </p:spPr>
        <p:txBody>
          <a:bodyPr/>
          <a:lstStyle/>
          <a:p>
            <a:pPr lvl="0"/>
            <a:r>
              <a:rPr lang="en-US" noProof="0"/>
              <a:t>Edit Master text styles</a:t>
            </a:r>
          </a:p>
        </p:txBody>
      </p:sp>
      <p:sp>
        <p:nvSpPr>
          <p:cNvPr id="7" name="Chart Placeholder 3"/>
          <p:cNvSpPr>
            <a:spLocks noGrp="1"/>
          </p:cNvSpPr>
          <p:nvPr>
            <p:ph type="chart" sz="quarter" idx="19"/>
          </p:nvPr>
        </p:nvSpPr>
        <p:spPr>
          <a:xfrm>
            <a:off x="4296000" y="2051998"/>
            <a:ext cx="3600000" cy="3930791"/>
          </a:xfrm>
          <a:prstGeom prst="rect">
            <a:avLst/>
          </a:prstGeom>
        </p:spPr>
        <p:txBody>
          <a:bodyPr/>
          <a:lstStyle/>
          <a:p>
            <a:r>
              <a:rPr lang="en-US" noProof="0" dirty="0"/>
              <a:t>Click icon to add chart</a:t>
            </a:r>
          </a:p>
        </p:txBody>
      </p:sp>
      <p:sp>
        <p:nvSpPr>
          <p:cNvPr id="8" name="Text Placeholder 8"/>
          <p:cNvSpPr>
            <a:spLocks noGrp="1"/>
          </p:cNvSpPr>
          <p:nvPr>
            <p:ph type="body" sz="quarter" idx="20"/>
          </p:nvPr>
        </p:nvSpPr>
        <p:spPr>
          <a:xfrm>
            <a:off x="4296003" y="1665288"/>
            <a:ext cx="3600000" cy="392112"/>
          </a:xfrm>
        </p:spPr>
        <p:txBody>
          <a:bodyPr/>
          <a:lstStyle/>
          <a:p>
            <a:pPr lvl="0"/>
            <a:r>
              <a:rPr lang="en-US" noProof="0"/>
              <a:t>Edit Master text styles</a:t>
            </a:r>
          </a:p>
        </p:txBody>
      </p:sp>
      <p:sp>
        <p:nvSpPr>
          <p:cNvPr id="9" name="Chart Placeholder 3"/>
          <p:cNvSpPr>
            <a:spLocks noGrp="1"/>
          </p:cNvSpPr>
          <p:nvPr>
            <p:ph type="chart" sz="quarter" idx="21"/>
          </p:nvPr>
        </p:nvSpPr>
        <p:spPr>
          <a:xfrm>
            <a:off x="8086960" y="2051999"/>
            <a:ext cx="3600000" cy="3930791"/>
          </a:xfrm>
          <a:prstGeom prst="rect">
            <a:avLst/>
          </a:prstGeom>
        </p:spPr>
        <p:txBody>
          <a:bodyPr/>
          <a:lstStyle/>
          <a:p>
            <a:r>
              <a:rPr lang="en-US" noProof="0" dirty="0"/>
              <a:t>Click icon to add chart</a:t>
            </a:r>
          </a:p>
        </p:txBody>
      </p:sp>
      <p:sp>
        <p:nvSpPr>
          <p:cNvPr id="10" name="Text Placeholder 8"/>
          <p:cNvSpPr>
            <a:spLocks noGrp="1"/>
          </p:cNvSpPr>
          <p:nvPr>
            <p:ph type="body" sz="quarter" idx="22"/>
          </p:nvPr>
        </p:nvSpPr>
        <p:spPr>
          <a:xfrm>
            <a:off x="8086959" y="1659145"/>
            <a:ext cx="3600000" cy="398256"/>
          </a:xfrm>
        </p:spPr>
        <p:txBody>
          <a:bodyPr/>
          <a:lstStyle/>
          <a:p>
            <a:pPr lvl="0"/>
            <a:r>
              <a:rPr lang="en-US" noProof="0"/>
              <a:t>Edit Master text styles</a:t>
            </a:r>
          </a:p>
        </p:txBody>
      </p:sp>
      <p:sp>
        <p:nvSpPr>
          <p:cNvPr id="13"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0" y="402586"/>
            <a:ext cx="1125220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073133668"/>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5328000" cy="4622507"/>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5" name="Content Placeholder 3"/>
          <p:cNvSpPr>
            <a:spLocks noGrp="1"/>
          </p:cNvSpPr>
          <p:nvPr>
            <p:ph sz="quarter" idx="20"/>
          </p:nvPr>
        </p:nvSpPr>
        <p:spPr>
          <a:xfrm>
            <a:off x="6394100" y="1656000"/>
            <a:ext cx="5328000" cy="4631795"/>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4375569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lumn content">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469900" y="1665289"/>
            <a:ext cx="4431857" cy="4633913"/>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8" name="Content Placeholder 3"/>
          <p:cNvSpPr>
            <a:spLocks noGrp="1"/>
          </p:cNvSpPr>
          <p:nvPr>
            <p:ph sz="quarter" idx="16"/>
          </p:nvPr>
        </p:nvSpPr>
        <p:spPr>
          <a:xfrm>
            <a:off x="5482100" y="1700213"/>
            <a:ext cx="6240000" cy="4598989"/>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15683450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 columns - large">
    <p:spTree>
      <p:nvGrpSpPr>
        <p:cNvPr id="1" name=""/>
        <p:cNvGrpSpPr/>
        <p:nvPr/>
      </p:nvGrpSpPr>
      <p:grpSpPr>
        <a:xfrm>
          <a:off x="0" y="0"/>
          <a:ext cx="0" cy="0"/>
          <a:chOff x="0" y="0"/>
          <a:chExt cx="0" cy="0"/>
        </a:xfrm>
      </p:grpSpPr>
      <p:sp>
        <p:nvSpPr>
          <p:cNvPr id="11" name="Content Placeholder 3"/>
          <p:cNvSpPr>
            <a:spLocks noGrp="1"/>
          </p:cNvSpPr>
          <p:nvPr>
            <p:ph sz="quarter" idx="10"/>
          </p:nvPr>
        </p:nvSpPr>
        <p:spPr>
          <a:xfrm>
            <a:off x="46990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3" name="Content Placeholder 3"/>
          <p:cNvSpPr>
            <a:spLocks noGrp="1"/>
          </p:cNvSpPr>
          <p:nvPr>
            <p:ph sz="quarter" idx="20"/>
          </p:nvPr>
        </p:nvSpPr>
        <p:spPr>
          <a:xfrm>
            <a:off x="639410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09473301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65288"/>
            <a:ext cx="5480400" cy="4317502"/>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 name="Chart Placeholder 2"/>
          <p:cNvSpPr>
            <a:spLocks noGrp="1"/>
          </p:cNvSpPr>
          <p:nvPr>
            <p:ph type="chart" sz="quarter" idx="21"/>
          </p:nvPr>
        </p:nvSpPr>
        <p:spPr>
          <a:xfrm>
            <a:off x="6239584" y="2125013"/>
            <a:ext cx="5482516" cy="3857777"/>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6239584" y="1655763"/>
            <a:ext cx="5482516" cy="420687"/>
          </a:xfrm>
        </p:spPr>
        <p:txBody>
          <a:bodyPr>
            <a:noAutofit/>
          </a:bodyPr>
          <a:lstStyle/>
          <a:p>
            <a:pPr lvl="0"/>
            <a:r>
              <a:rPr lang="en-US" noProof="0"/>
              <a:t>Edit Master text styles</a:t>
            </a:r>
          </a:p>
        </p:txBody>
      </p:sp>
      <p:sp>
        <p:nvSpPr>
          <p:cNvPr id="12"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036583672"/>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239584" y="2125013"/>
            <a:ext cx="5482516" cy="3857777"/>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6239585" y="1654028"/>
            <a:ext cx="5482516" cy="420687"/>
          </a:xfrm>
        </p:spPr>
        <p:txBody>
          <a:bodyPr>
            <a:noAutofit/>
          </a:bodyPr>
          <a:lstStyle/>
          <a:p>
            <a:pPr lvl="0"/>
            <a:r>
              <a:rPr lang="en-US" noProof="0"/>
              <a:t>Edit Master text styles</a:t>
            </a:r>
          </a:p>
        </p:txBody>
      </p:sp>
      <p:sp>
        <p:nvSpPr>
          <p:cNvPr id="9" name="Chart Placeholder 2"/>
          <p:cNvSpPr>
            <a:spLocks noGrp="1"/>
          </p:cNvSpPr>
          <p:nvPr>
            <p:ph type="chart" sz="quarter" idx="24"/>
          </p:nvPr>
        </p:nvSpPr>
        <p:spPr>
          <a:xfrm>
            <a:off x="469900" y="2125013"/>
            <a:ext cx="5482517" cy="3857777"/>
          </a:xfrm>
        </p:spPr>
        <p:txBody>
          <a:bodyPr>
            <a:noAutofit/>
          </a:bodyPr>
          <a:lstStyle/>
          <a:p>
            <a:r>
              <a:rPr lang="en-US" noProof="0" dirty="0"/>
              <a:t>Click icon to add chart</a:t>
            </a:r>
          </a:p>
        </p:txBody>
      </p:sp>
      <p:sp>
        <p:nvSpPr>
          <p:cNvPr id="12" name="Text Placeholder 5"/>
          <p:cNvSpPr>
            <a:spLocks noGrp="1"/>
          </p:cNvSpPr>
          <p:nvPr>
            <p:ph type="body" sz="quarter" idx="25"/>
          </p:nvPr>
        </p:nvSpPr>
        <p:spPr>
          <a:xfrm>
            <a:off x="469898" y="1665288"/>
            <a:ext cx="5482517" cy="409427"/>
          </a:xfrm>
        </p:spPr>
        <p:txBody>
          <a:bodyPr>
            <a:noAutofit/>
          </a:bodyPr>
          <a:lstStyle/>
          <a:p>
            <a:pPr lvl="0"/>
            <a:r>
              <a:rPr lang="en-US" noProof="0"/>
              <a:t>Edit Master text styles</a:t>
            </a:r>
          </a:p>
        </p:txBody>
      </p:sp>
      <p:sp>
        <p:nvSpPr>
          <p:cNvPr id="1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96146236"/>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7455116" y="1626099"/>
            <a:ext cx="4266983"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Edit Master text styles</a:t>
            </a:r>
          </a:p>
        </p:txBody>
      </p:sp>
      <p:sp>
        <p:nvSpPr>
          <p:cNvPr id="8" name="Content Placeholder 3"/>
          <p:cNvSpPr>
            <a:spLocks noGrp="1"/>
          </p:cNvSpPr>
          <p:nvPr>
            <p:ph sz="quarter" idx="16"/>
          </p:nvPr>
        </p:nvSpPr>
        <p:spPr>
          <a:xfrm>
            <a:off x="469900" y="1665288"/>
            <a:ext cx="6660866" cy="4633913"/>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45703317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Picture Placeholder 6"/>
          <p:cNvSpPr>
            <a:spLocks noGrp="1"/>
          </p:cNvSpPr>
          <p:nvPr>
            <p:ph type="pic" sz="quarter" idx="13"/>
          </p:nvPr>
        </p:nvSpPr>
        <p:spPr>
          <a:xfrm>
            <a:off x="488742" y="1700213"/>
            <a:ext cx="2664000" cy="1260000"/>
          </a:xfrm>
        </p:spPr>
        <p:txBody>
          <a:bodyPr lIns="0" tIns="0" rIns="0" bIns="0">
            <a:noAutofit/>
          </a:bodyPr>
          <a:lstStyle/>
          <a:p>
            <a:r>
              <a:rPr lang="en-US" noProof="0" dirty="0"/>
              <a:t>Click icon to add picture</a:t>
            </a:r>
          </a:p>
        </p:txBody>
      </p:sp>
      <p:sp>
        <p:nvSpPr>
          <p:cNvPr id="5" name="Picture Placeholder 6"/>
          <p:cNvSpPr>
            <a:spLocks noGrp="1"/>
          </p:cNvSpPr>
          <p:nvPr>
            <p:ph type="pic" sz="quarter" idx="14"/>
          </p:nvPr>
        </p:nvSpPr>
        <p:spPr>
          <a:xfrm>
            <a:off x="3341040" y="1700212"/>
            <a:ext cx="2664000" cy="1260000"/>
          </a:xfrm>
        </p:spPr>
        <p:txBody>
          <a:bodyPr lIns="0" tIns="0" rIns="0" bIns="0">
            <a:noAutofit/>
          </a:bodyPr>
          <a:lstStyle/>
          <a:p>
            <a:r>
              <a:rPr lang="en-US" noProof="0" dirty="0"/>
              <a:t>Click icon to add picture</a:t>
            </a:r>
          </a:p>
        </p:txBody>
      </p:sp>
      <p:sp>
        <p:nvSpPr>
          <p:cNvPr id="6" name="Picture Placeholder 6"/>
          <p:cNvSpPr>
            <a:spLocks noGrp="1"/>
          </p:cNvSpPr>
          <p:nvPr>
            <p:ph type="pic" sz="quarter" idx="15"/>
          </p:nvPr>
        </p:nvSpPr>
        <p:spPr>
          <a:xfrm>
            <a:off x="6193338" y="1700212"/>
            <a:ext cx="2664000" cy="1260000"/>
          </a:xfrm>
        </p:spPr>
        <p:txBody>
          <a:bodyPr lIns="0" tIns="0" rIns="0" bIns="0">
            <a:noAutofit/>
          </a:bodyPr>
          <a:lstStyle/>
          <a:p>
            <a:r>
              <a:rPr lang="en-US" noProof="0" dirty="0"/>
              <a:t>Click icon to add picture</a:t>
            </a:r>
          </a:p>
        </p:txBody>
      </p:sp>
      <p:sp>
        <p:nvSpPr>
          <p:cNvPr id="7" name="Picture Placeholder 6"/>
          <p:cNvSpPr>
            <a:spLocks noGrp="1"/>
          </p:cNvSpPr>
          <p:nvPr>
            <p:ph type="pic" sz="quarter" idx="16"/>
          </p:nvPr>
        </p:nvSpPr>
        <p:spPr>
          <a:xfrm>
            <a:off x="9045636" y="1700212"/>
            <a:ext cx="2664000" cy="1260000"/>
          </a:xfrm>
        </p:spPr>
        <p:txBody>
          <a:bodyPr lIns="0" tIns="0" rIns="0" bIns="0">
            <a:noAutofit/>
          </a:bodyPr>
          <a:lstStyle/>
          <a:p>
            <a:r>
              <a:rPr lang="en-US" noProof="0" dirty="0"/>
              <a:t>Click icon to add picture</a:t>
            </a:r>
          </a:p>
        </p:txBody>
      </p:sp>
      <p:sp>
        <p:nvSpPr>
          <p:cNvPr id="9" name="Text Placeholder 8"/>
          <p:cNvSpPr>
            <a:spLocks noGrp="1"/>
          </p:cNvSpPr>
          <p:nvPr>
            <p:ph type="body" sz="quarter" idx="17"/>
          </p:nvPr>
        </p:nvSpPr>
        <p:spPr>
          <a:xfrm>
            <a:off x="482363" y="3076573"/>
            <a:ext cx="2640000" cy="3222628"/>
          </a:xfrm>
        </p:spPr>
        <p:txBody>
          <a:bodyPr/>
          <a:lstStyle>
            <a:lvl1pPr marL="0" indent="0">
              <a:defRPr b="1">
                <a:solidFill>
                  <a:schemeClr val="tx1"/>
                </a:solidFill>
              </a:defRPr>
            </a:lvl1pPr>
            <a:lvl2pPr marL="127000" indent="-127000" algn="l">
              <a:spcAft>
                <a:spcPts val="0"/>
              </a:spcAft>
              <a:buClrTx/>
              <a:buSzPct val="100000"/>
              <a:buFont typeface="Arial" panose="020B0604020202020204" pitchFamily="34" charset="0"/>
              <a:buChar char="•"/>
              <a:defRPr>
                <a:solidFill>
                  <a:schemeClr val="tx1"/>
                </a:solidFill>
              </a:defRPr>
            </a:lvl2pPr>
            <a:lvl3pPr marL="279400" indent="-127000" algn="l">
              <a:spcAft>
                <a:spcPts val="0"/>
              </a:spcAft>
              <a:buClrTx/>
              <a:buSzPct val="100000"/>
              <a:buFont typeface="Arial" panose="020B0604020202020204" pitchFamily="34" charset="0"/>
              <a:buChar char="−"/>
              <a:defRPr>
                <a:solidFill>
                  <a:schemeClr val="tx1"/>
                </a:solidFill>
              </a:defRPr>
            </a:lvl3pPr>
            <a:lvl4pPr marL="431800" indent="-127000" algn="l">
              <a:spcAft>
                <a:spcPts val="0"/>
              </a:spcAft>
              <a:buClrTx/>
              <a:buSzPct val="100000"/>
              <a:buFont typeface="Arial" panose="020B0604020202020204" pitchFamily="34" charset="0"/>
              <a:buChar char="◦"/>
              <a:defRPr>
                <a:solidFill>
                  <a:schemeClr val="tx1"/>
                </a:solidFill>
              </a:defRPr>
            </a:lvl4pPr>
            <a:lvl5pPr marL="584200" indent="-127000" algn="l">
              <a:spcAft>
                <a:spcPts val="0"/>
              </a:spcAft>
              <a:buClrTx/>
              <a:buSzPct val="100000"/>
              <a:buFont typeface="Arial" panose="020B0604020202020204" pitchFamily="34" charset="0"/>
              <a:buChar char="−"/>
              <a:defRPr baseline="0">
                <a:solidFill>
                  <a:schemeClr val="tx1"/>
                </a:solidFill>
              </a:defRPr>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p:cNvSpPr>
            <a:spLocks noGrp="1"/>
          </p:cNvSpPr>
          <p:nvPr>
            <p:ph type="body" sz="quarter" idx="18"/>
          </p:nvPr>
        </p:nvSpPr>
        <p:spPr>
          <a:xfrm>
            <a:off x="6207211" y="3079742"/>
            <a:ext cx="2640000" cy="3222628"/>
          </a:xfrm>
        </p:spPr>
        <p:txBody>
          <a:bodyPr/>
          <a:lstStyle>
            <a:lvl1pPr marL="0" indent="0">
              <a:defRPr b="1">
                <a:solidFill>
                  <a:schemeClr val="tx1"/>
                </a:solidFill>
              </a:defRPr>
            </a:lvl1pPr>
            <a:lvl2pPr marL="127000" indent="-127000" algn="l">
              <a:spcAft>
                <a:spcPts val="0"/>
              </a:spcAft>
              <a:buClrTx/>
              <a:buSzPct val="100000"/>
              <a:buFont typeface="Arial" panose="020B0604020202020204" pitchFamily="34" charset="0"/>
              <a:buChar char="•"/>
              <a:defRPr>
                <a:solidFill>
                  <a:schemeClr val="tx1"/>
                </a:solidFill>
              </a:defRPr>
            </a:lvl2pPr>
            <a:lvl3pPr marL="279400" indent="-127000" algn="l">
              <a:spcAft>
                <a:spcPts val="0"/>
              </a:spcAft>
              <a:buClrTx/>
              <a:buSzPct val="100000"/>
              <a:buFont typeface="Arial" panose="020B0604020202020204" pitchFamily="34" charset="0"/>
              <a:buChar char="−"/>
              <a:defRPr>
                <a:solidFill>
                  <a:schemeClr val="tx1"/>
                </a:solidFill>
              </a:defRPr>
            </a:lvl3pPr>
            <a:lvl4pPr marL="431800" indent="-127000" algn="l">
              <a:spcAft>
                <a:spcPts val="0"/>
              </a:spcAft>
              <a:buClrTx/>
              <a:buSzPct val="100000"/>
              <a:buFont typeface="Arial" panose="020B0604020202020204" pitchFamily="34" charset="0"/>
              <a:buChar char="◦"/>
              <a:defRPr>
                <a:solidFill>
                  <a:schemeClr val="tx1"/>
                </a:solidFill>
              </a:defRPr>
            </a:lvl4pPr>
            <a:lvl5pPr marL="584200" indent="-127000" algn="l">
              <a:spcAft>
                <a:spcPts val="0"/>
              </a:spcAft>
              <a:buClrTx/>
              <a:buSzPct val="100000"/>
              <a:buFont typeface="Arial" panose="020B0604020202020204" pitchFamily="34" charset="0"/>
              <a:buChar char="−"/>
              <a:defRPr baseline="0">
                <a:solidFill>
                  <a:schemeClr val="tx1"/>
                </a:solidFill>
              </a:defRPr>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 Placeholder 8"/>
          <p:cNvSpPr>
            <a:spLocks noGrp="1"/>
          </p:cNvSpPr>
          <p:nvPr>
            <p:ph type="body" sz="quarter" idx="19"/>
          </p:nvPr>
        </p:nvSpPr>
        <p:spPr>
          <a:xfrm>
            <a:off x="3344787" y="3076573"/>
            <a:ext cx="2640000" cy="3222628"/>
          </a:xfrm>
        </p:spPr>
        <p:txBody>
          <a:bodyPr/>
          <a:lstStyle>
            <a:lvl1pPr marL="0" indent="0">
              <a:defRPr b="1">
                <a:solidFill>
                  <a:schemeClr val="tx1"/>
                </a:solidFill>
              </a:defRPr>
            </a:lvl1pPr>
            <a:lvl2pPr marL="127000" indent="-127000" algn="l">
              <a:spcAft>
                <a:spcPts val="0"/>
              </a:spcAft>
              <a:buClrTx/>
              <a:buSzPct val="100000"/>
              <a:buFont typeface="Arial" panose="020B0604020202020204" pitchFamily="34" charset="0"/>
              <a:buChar char="•"/>
              <a:defRPr>
                <a:solidFill>
                  <a:schemeClr val="tx1"/>
                </a:solidFill>
              </a:defRPr>
            </a:lvl2pPr>
            <a:lvl3pPr marL="279400" indent="-127000" algn="l">
              <a:spcAft>
                <a:spcPts val="0"/>
              </a:spcAft>
              <a:buClrTx/>
              <a:buSzPct val="100000"/>
              <a:buFont typeface="Arial" panose="020B0604020202020204" pitchFamily="34" charset="0"/>
              <a:buChar char="−"/>
              <a:defRPr>
                <a:solidFill>
                  <a:schemeClr val="tx1"/>
                </a:solidFill>
              </a:defRPr>
            </a:lvl3pPr>
            <a:lvl4pPr marL="431800" indent="-127000" algn="l">
              <a:spcAft>
                <a:spcPts val="0"/>
              </a:spcAft>
              <a:buClrTx/>
              <a:buSzPct val="100000"/>
              <a:buFont typeface="Arial" panose="020B0604020202020204" pitchFamily="34" charset="0"/>
              <a:buChar char="◦"/>
              <a:defRPr>
                <a:solidFill>
                  <a:schemeClr val="tx1"/>
                </a:solidFill>
              </a:defRPr>
            </a:lvl4pPr>
            <a:lvl5pPr marL="584200" indent="-127000" algn="l">
              <a:spcAft>
                <a:spcPts val="0"/>
              </a:spcAft>
              <a:buClrTx/>
              <a:buSzPct val="100000"/>
              <a:buFont typeface="Arial" panose="020B0604020202020204" pitchFamily="34" charset="0"/>
              <a:buChar char="−"/>
              <a:defRPr baseline="0">
                <a:solidFill>
                  <a:schemeClr val="tx1"/>
                </a:solidFill>
              </a:defRPr>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2" name="Text Placeholder 8"/>
          <p:cNvSpPr>
            <a:spLocks noGrp="1"/>
          </p:cNvSpPr>
          <p:nvPr>
            <p:ph type="body" sz="quarter" idx="20"/>
          </p:nvPr>
        </p:nvSpPr>
        <p:spPr>
          <a:xfrm>
            <a:off x="9069636" y="3079742"/>
            <a:ext cx="2640000" cy="3222628"/>
          </a:xfrm>
        </p:spPr>
        <p:txBody>
          <a:bodyPr/>
          <a:lstStyle>
            <a:lvl1pPr marL="0" indent="0">
              <a:defRPr b="1">
                <a:solidFill>
                  <a:schemeClr val="tx1"/>
                </a:solidFill>
              </a:defRPr>
            </a:lvl1pPr>
            <a:lvl2pPr marL="127000" indent="-127000" algn="l">
              <a:spcAft>
                <a:spcPts val="0"/>
              </a:spcAft>
              <a:buClrTx/>
              <a:buSzPct val="100000"/>
              <a:buFont typeface="Arial" panose="020B0604020202020204" pitchFamily="34" charset="0"/>
              <a:buChar char="•"/>
              <a:defRPr>
                <a:solidFill>
                  <a:schemeClr val="tx1"/>
                </a:solidFill>
              </a:defRPr>
            </a:lvl2pPr>
            <a:lvl3pPr marL="279400" indent="-127000" algn="l">
              <a:spcAft>
                <a:spcPts val="0"/>
              </a:spcAft>
              <a:buClrTx/>
              <a:buSzPct val="100000"/>
              <a:buFont typeface="Arial" panose="020B0604020202020204" pitchFamily="34" charset="0"/>
              <a:buChar char="−"/>
              <a:defRPr>
                <a:solidFill>
                  <a:schemeClr val="tx1"/>
                </a:solidFill>
              </a:defRPr>
            </a:lvl3pPr>
            <a:lvl4pPr marL="431800" indent="-127000" algn="l">
              <a:spcAft>
                <a:spcPts val="0"/>
              </a:spcAft>
              <a:buClrTx/>
              <a:buSzPct val="100000"/>
              <a:buFont typeface="Arial" panose="020B0604020202020204" pitchFamily="34" charset="0"/>
              <a:buChar char="◦"/>
              <a:defRPr>
                <a:solidFill>
                  <a:schemeClr val="tx1"/>
                </a:solidFill>
              </a:defRPr>
            </a:lvl4pPr>
            <a:lvl5pPr marL="584200" indent="-127000" algn="l">
              <a:spcAft>
                <a:spcPts val="0"/>
              </a:spcAft>
              <a:buClrTx/>
              <a:buSzPct val="100000"/>
              <a:buFont typeface="Arial" panose="020B0604020202020204" pitchFamily="34" charset="0"/>
              <a:buChar char="−"/>
              <a:defRPr baseline="0">
                <a:solidFill>
                  <a:schemeClr val="tx1"/>
                </a:solidFill>
              </a:defRPr>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4" name="Text Placeholder 8"/>
          <p:cNvSpPr>
            <a:spLocks noGrp="1"/>
          </p:cNvSpPr>
          <p:nvPr>
            <p:ph type="body" sz="quarter" idx="21"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5"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01544104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6" name="Group 15"/>
          <p:cNvGrpSpPr>
            <a:grpSpLocks noChangeAspect="1"/>
          </p:cNvGrpSpPr>
          <p:nvPr userDrawn="1"/>
        </p:nvGrpSpPr>
        <p:grpSpPr>
          <a:xfrm>
            <a:off x="469900" y="457761"/>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3"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grpSp>
    </p:spTree>
    <p:extLst>
      <p:ext uri="{BB962C8B-B14F-4D97-AF65-F5344CB8AC3E}">
        <p14:creationId xmlns:p14="http://schemas.microsoft.com/office/powerpoint/2010/main" val="214933384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am profile 2">
    <p:spTree>
      <p:nvGrpSpPr>
        <p:cNvPr id="1" name=""/>
        <p:cNvGrpSpPr/>
        <p:nvPr/>
      </p:nvGrpSpPr>
      <p:grpSpPr>
        <a:xfrm>
          <a:off x="0" y="0"/>
          <a:ext cx="0" cy="0"/>
          <a:chOff x="0" y="0"/>
          <a:chExt cx="0" cy="0"/>
        </a:xfrm>
      </p:grpSpPr>
      <p:sp>
        <p:nvSpPr>
          <p:cNvPr id="4" name="Rectangle 3"/>
          <p:cNvSpPr/>
          <p:nvPr userDrawn="1"/>
        </p:nvSpPr>
        <p:spPr>
          <a:xfrm>
            <a:off x="47678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1219170"/>
            <a:endParaRPr lang="en-US" sz="1467" dirty="0">
              <a:solidFill>
                <a:prstClr val="white"/>
              </a:solidFill>
            </a:endParaRPr>
          </a:p>
        </p:txBody>
      </p:sp>
      <p:sp>
        <p:nvSpPr>
          <p:cNvPr id="5" name="Rectangle 4"/>
          <p:cNvSpPr/>
          <p:nvPr userDrawn="1"/>
        </p:nvSpPr>
        <p:spPr>
          <a:xfrm>
            <a:off x="618490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1219170"/>
            <a:endParaRPr lang="en-US" sz="1467" dirty="0">
              <a:solidFill>
                <a:prstClr val="white"/>
              </a:solidFill>
            </a:endParaRPr>
          </a:p>
        </p:txBody>
      </p:sp>
      <p:sp>
        <p:nvSpPr>
          <p:cNvPr id="6" name="Rectangle 5"/>
          <p:cNvSpPr/>
          <p:nvPr userDrawn="1"/>
        </p:nvSpPr>
        <p:spPr>
          <a:xfrm>
            <a:off x="469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1219170"/>
            <a:endParaRPr lang="en-US" sz="1467" dirty="0">
              <a:solidFill>
                <a:prstClr val="white"/>
              </a:solidFill>
            </a:endParaRPr>
          </a:p>
        </p:txBody>
      </p:sp>
      <p:sp>
        <p:nvSpPr>
          <p:cNvPr id="7" name="Rectangle 6"/>
          <p:cNvSpPr/>
          <p:nvPr userDrawn="1"/>
        </p:nvSpPr>
        <p:spPr>
          <a:xfrm>
            <a:off x="6184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1219170"/>
            <a:endParaRPr lang="en-US" sz="1467" dirty="0">
              <a:solidFill>
                <a:prstClr val="white"/>
              </a:solidFill>
            </a:endParaRPr>
          </a:p>
        </p:txBody>
      </p:sp>
      <p:sp>
        <p:nvSpPr>
          <p:cNvPr id="8" name="Picture Placeholder 11"/>
          <p:cNvSpPr>
            <a:spLocks noGrp="1"/>
          </p:cNvSpPr>
          <p:nvPr>
            <p:ph type="pic" sz="quarter" idx="25"/>
          </p:nvPr>
        </p:nvSpPr>
        <p:spPr>
          <a:xfrm>
            <a:off x="476780" y="1880213"/>
            <a:ext cx="2116800" cy="1591200"/>
          </a:xfrm>
        </p:spPr>
        <p:txBody>
          <a:bodyPr/>
          <a:lstStyle>
            <a:lvl1pPr algn="ctr">
              <a:defRPr/>
            </a:lvl1pPr>
          </a:lstStyle>
          <a:p>
            <a:r>
              <a:rPr lang="en-US" noProof="0" dirty="0"/>
              <a:t>Click icon to add picture</a:t>
            </a:r>
          </a:p>
        </p:txBody>
      </p:sp>
      <p:sp>
        <p:nvSpPr>
          <p:cNvPr id="9" name="Picture Placeholder 11"/>
          <p:cNvSpPr>
            <a:spLocks noGrp="1"/>
          </p:cNvSpPr>
          <p:nvPr>
            <p:ph type="pic" sz="quarter" idx="27"/>
          </p:nvPr>
        </p:nvSpPr>
        <p:spPr>
          <a:xfrm>
            <a:off x="6204097" y="1880212"/>
            <a:ext cx="2116800" cy="1591200"/>
          </a:xfrm>
        </p:spPr>
        <p:txBody>
          <a:bodyPr/>
          <a:lstStyle>
            <a:lvl1pPr algn="ctr">
              <a:defRPr/>
            </a:lvl1pPr>
          </a:lstStyle>
          <a:p>
            <a:r>
              <a:rPr lang="en-US" noProof="0" dirty="0"/>
              <a:t>Click icon to add picture</a:t>
            </a:r>
          </a:p>
        </p:txBody>
      </p:sp>
      <p:sp>
        <p:nvSpPr>
          <p:cNvPr id="10" name="Picture Placeholder 11"/>
          <p:cNvSpPr>
            <a:spLocks noGrp="1"/>
          </p:cNvSpPr>
          <p:nvPr>
            <p:ph type="pic" sz="quarter" idx="29"/>
          </p:nvPr>
        </p:nvSpPr>
        <p:spPr>
          <a:xfrm>
            <a:off x="481779" y="4256211"/>
            <a:ext cx="2116800" cy="1591200"/>
          </a:xfrm>
        </p:spPr>
        <p:txBody>
          <a:bodyPr/>
          <a:lstStyle>
            <a:lvl1pPr algn="ctr">
              <a:defRPr/>
            </a:lvl1pPr>
          </a:lstStyle>
          <a:p>
            <a:r>
              <a:rPr lang="en-US" noProof="0" dirty="0"/>
              <a:t>Click icon to add picture</a:t>
            </a:r>
          </a:p>
        </p:txBody>
      </p:sp>
      <p:sp>
        <p:nvSpPr>
          <p:cNvPr id="11" name="Picture Placeholder 11"/>
          <p:cNvSpPr>
            <a:spLocks noGrp="1"/>
          </p:cNvSpPr>
          <p:nvPr>
            <p:ph type="pic" sz="quarter" idx="31"/>
          </p:nvPr>
        </p:nvSpPr>
        <p:spPr>
          <a:xfrm>
            <a:off x="6204097" y="4256211"/>
            <a:ext cx="2116800" cy="1591200"/>
          </a:xfrm>
        </p:spPr>
        <p:txBody>
          <a:bodyPr/>
          <a:lstStyle>
            <a:lvl1pPr algn="ctr">
              <a:defRPr/>
            </a:lvl1pPr>
          </a:lstStyle>
          <a:p>
            <a:r>
              <a:rPr lang="en-US" noProof="0" dirty="0"/>
              <a:t>Click icon to add picture</a:t>
            </a:r>
          </a:p>
        </p:txBody>
      </p:sp>
      <p:sp>
        <p:nvSpPr>
          <p:cNvPr id="13" name="Text Placeholder 12"/>
          <p:cNvSpPr>
            <a:spLocks noGrp="1"/>
          </p:cNvSpPr>
          <p:nvPr>
            <p:ph type="body" sz="quarter" idx="32"/>
          </p:nvPr>
        </p:nvSpPr>
        <p:spPr>
          <a:xfrm>
            <a:off x="2840780" y="1880213"/>
            <a:ext cx="3172800" cy="1944000"/>
          </a:xfrm>
        </p:spPr>
        <p:txBody>
          <a:bodyPr/>
          <a:lstStyle>
            <a:lvl1pPr marL="0" indent="0" algn="l">
              <a:spcAft>
                <a:spcPts val="0"/>
              </a:spcAft>
              <a:buFontTx/>
              <a:buNone/>
              <a:defRPr b="1"/>
            </a:lvl1pPr>
            <a:lvl2pPr marL="127000" indent="-127000" algn="l">
              <a:spcAft>
                <a:spcPts val="0"/>
              </a:spcAft>
              <a:buClrTx/>
              <a:buSzPct val="100000"/>
              <a:buFont typeface="Arial" panose="020B0604020202020204" pitchFamily="34" charset="0"/>
              <a:buChar char="•"/>
              <a:defRPr b="0"/>
            </a:lvl2pPr>
          </a:lstStyle>
          <a:p>
            <a:pPr lvl="0"/>
            <a:r>
              <a:rPr lang="en-US" noProof="0"/>
              <a:t>Edit Master text styles</a:t>
            </a:r>
          </a:p>
          <a:p>
            <a:pPr lvl="1"/>
            <a:r>
              <a:rPr lang="en-US" noProof="0"/>
              <a:t>Second level</a:t>
            </a:r>
          </a:p>
        </p:txBody>
      </p:sp>
      <p:sp>
        <p:nvSpPr>
          <p:cNvPr id="14" name="Text Placeholder 12"/>
          <p:cNvSpPr>
            <a:spLocks noGrp="1"/>
          </p:cNvSpPr>
          <p:nvPr>
            <p:ph type="body" sz="quarter" idx="33"/>
          </p:nvPr>
        </p:nvSpPr>
        <p:spPr>
          <a:xfrm>
            <a:off x="8550676" y="1880213"/>
            <a:ext cx="3171024" cy="1944000"/>
          </a:xfrm>
        </p:spPr>
        <p:txBody>
          <a:bodyPr/>
          <a:lstStyle>
            <a:lvl1pPr marL="0" indent="0" algn="l">
              <a:spcAft>
                <a:spcPts val="0"/>
              </a:spcAft>
              <a:buFontTx/>
              <a:buNone/>
              <a:defRPr b="1"/>
            </a:lvl1pPr>
            <a:lvl2pPr marL="127000" indent="-127000" algn="l">
              <a:spcAft>
                <a:spcPts val="0"/>
              </a:spcAft>
              <a:buClrTx/>
              <a:buSzPct val="100000"/>
              <a:buFont typeface="Arial" panose="020B0604020202020204" pitchFamily="34" charset="0"/>
              <a:buChar char="•"/>
              <a:defRPr b="0"/>
            </a:lvl2pPr>
          </a:lstStyle>
          <a:p>
            <a:pPr lvl="0"/>
            <a:r>
              <a:rPr lang="en-US" noProof="0"/>
              <a:t>Edit Master text styles</a:t>
            </a:r>
          </a:p>
          <a:p>
            <a:pPr lvl="1"/>
            <a:r>
              <a:rPr lang="en-US" noProof="0"/>
              <a:t>Second level</a:t>
            </a:r>
          </a:p>
        </p:txBody>
      </p:sp>
      <p:sp>
        <p:nvSpPr>
          <p:cNvPr id="15" name="Text Placeholder 12"/>
          <p:cNvSpPr>
            <a:spLocks noGrp="1"/>
          </p:cNvSpPr>
          <p:nvPr>
            <p:ph type="body" sz="quarter" idx="34"/>
          </p:nvPr>
        </p:nvSpPr>
        <p:spPr>
          <a:xfrm>
            <a:off x="2802551" y="4256213"/>
            <a:ext cx="3172800" cy="1944000"/>
          </a:xfrm>
        </p:spPr>
        <p:txBody>
          <a:bodyPr/>
          <a:lstStyle>
            <a:lvl1pPr marL="0" indent="0" algn="l">
              <a:spcAft>
                <a:spcPts val="0"/>
              </a:spcAft>
              <a:buFontTx/>
              <a:buNone/>
              <a:defRPr b="1"/>
            </a:lvl1pPr>
            <a:lvl2pPr marL="127000" indent="-127000" algn="l">
              <a:spcAft>
                <a:spcPts val="0"/>
              </a:spcAft>
              <a:buClrTx/>
              <a:buSzPct val="100000"/>
              <a:buFont typeface="Arial" panose="020B0604020202020204" pitchFamily="34" charset="0"/>
              <a:buChar char="•"/>
              <a:defRPr b="0"/>
            </a:lvl2pPr>
          </a:lstStyle>
          <a:p>
            <a:pPr lvl="0"/>
            <a:r>
              <a:rPr lang="en-US" noProof="0"/>
              <a:t>Edit Master text styles</a:t>
            </a:r>
          </a:p>
          <a:p>
            <a:pPr lvl="1"/>
            <a:r>
              <a:rPr lang="en-US" noProof="0"/>
              <a:t>Second level</a:t>
            </a:r>
          </a:p>
        </p:txBody>
      </p:sp>
      <p:sp>
        <p:nvSpPr>
          <p:cNvPr id="16" name="Text Placeholder 12"/>
          <p:cNvSpPr>
            <a:spLocks noGrp="1"/>
          </p:cNvSpPr>
          <p:nvPr>
            <p:ph type="body" sz="quarter" idx="35"/>
          </p:nvPr>
        </p:nvSpPr>
        <p:spPr>
          <a:xfrm>
            <a:off x="8548900" y="4256212"/>
            <a:ext cx="3172800" cy="1944000"/>
          </a:xfrm>
        </p:spPr>
        <p:txBody>
          <a:bodyPr/>
          <a:lstStyle>
            <a:lvl1pPr marL="0" indent="0" algn="l">
              <a:spcAft>
                <a:spcPts val="0"/>
              </a:spcAft>
              <a:buFontTx/>
              <a:buNone/>
              <a:defRPr b="1"/>
            </a:lvl1pPr>
            <a:lvl2pPr marL="127000" indent="-127000" algn="l">
              <a:spcAft>
                <a:spcPts val="0"/>
              </a:spcAft>
              <a:buClrTx/>
              <a:buSzPct val="100000"/>
              <a:buFont typeface="Arial" panose="020B0604020202020204" pitchFamily="34" charset="0"/>
              <a:buChar char="•"/>
              <a:defRPr b="0"/>
            </a:lvl2pPr>
          </a:lstStyle>
          <a:p>
            <a:pPr lvl="0"/>
            <a:r>
              <a:rPr lang="en-US" noProof="0"/>
              <a:t>Edit Master text styles</a:t>
            </a:r>
          </a:p>
          <a:p>
            <a:pPr lvl="1"/>
            <a:r>
              <a:rPr lang="en-US" noProof="0"/>
              <a:t>Second level</a:t>
            </a:r>
          </a:p>
        </p:txBody>
      </p:sp>
      <p:sp>
        <p:nvSpPr>
          <p:cNvPr id="1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15801757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 picture and text">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478609" y="1700213"/>
            <a:ext cx="3639312" cy="2052830"/>
          </a:xfrm>
        </p:spPr>
        <p:txBody>
          <a:bodyPr/>
          <a:lstStyle/>
          <a:p>
            <a:r>
              <a:rPr lang="en-US" noProof="0" dirty="0"/>
              <a:t>Click icon to add picture</a:t>
            </a:r>
          </a:p>
        </p:txBody>
      </p:sp>
      <p:sp>
        <p:nvSpPr>
          <p:cNvPr id="5" name="Picture Placeholder 7"/>
          <p:cNvSpPr>
            <a:spLocks noGrp="1"/>
          </p:cNvSpPr>
          <p:nvPr>
            <p:ph type="pic" sz="quarter" idx="14"/>
          </p:nvPr>
        </p:nvSpPr>
        <p:spPr>
          <a:xfrm>
            <a:off x="8082784" y="1700213"/>
            <a:ext cx="3639316" cy="2059099"/>
          </a:xfrm>
        </p:spPr>
        <p:txBody>
          <a:bodyPr/>
          <a:lstStyle/>
          <a:p>
            <a:r>
              <a:rPr lang="en-US" noProof="0" dirty="0"/>
              <a:t>Click icon to add picture</a:t>
            </a:r>
          </a:p>
        </p:txBody>
      </p:sp>
      <p:sp>
        <p:nvSpPr>
          <p:cNvPr id="6" name="Picture Placeholder 7"/>
          <p:cNvSpPr>
            <a:spLocks noGrp="1"/>
          </p:cNvSpPr>
          <p:nvPr>
            <p:ph type="pic" sz="quarter" idx="15"/>
          </p:nvPr>
        </p:nvSpPr>
        <p:spPr>
          <a:xfrm>
            <a:off x="4284188" y="1700212"/>
            <a:ext cx="3636962" cy="2057767"/>
          </a:xfrm>
        </p:spPr>
        <p:txBody>
          <a:bodyPr/>
          <a:lstStyle/>
          <a:p>
            <a:r>
              <a:rPr lang="en-US" noProof="0" dirty="0"/>
              <a:t>Click icon to add picture</a:t>
            </a:r>
          </a:p>
        </p:txBody>
      </p:sp>
      <p:sp>
        <p:nvSpPr>
          <p:cNvPr id="9" name="Text Placeholder 18"/>
          <p:cNvSpPr>
            <a:spLocks noGrp="1"/>
          </p:cNvSpPr>
          <p:nvPr>
            <p:ph idx="1" hasCustomPrompt="1"/>
          </p:nvPr>
        </p:nvSpPr>
        <p:spPr>
          <a:xfrm>
            <a:off x="478609" y="3832225"/>
            <a:ext cx="3639312" cy="218144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3" name="Text Placeholder 18"/>
          <p:cNvSpPr>
            <a:spLocks noGrp="1"/>
          </p:cNvSpPr>
          <p:nvPr>
            <p:ph idx="16" hasCustomPrompt="1"/>
          </p:nvPr>
        </p:nvSpPr>
        <p:spPr>
          <a:xfrm>
            <a:off x="4278313" y="3832224"/>
            <a:ext cx="3636962" cy="2186686"/>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4" name="Text Placeholder 18"/>
          <p:cNvSpPr>
            <a:spLocks noGrp="1"/>
          </p:cNvSpPr>
          <p:nvPr>
            <p:ph idx="17" hasCustomPrompt="1"/>
          </p:nvPr>
        </p:nvSpPr>
        <p:spPr>
          <a:xfrm>
            <a:off x="8082784" y="3832224"/>
            <a:ext cx="3639316" cy="218810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 Placeholder 8"/>
          <p:cNvSpPr>
            <a:spLocks noGrp="1"/>
          </p:cNvSpPr>
          <p:nvPr>
            <p:ph type="body" sz="quarter" idx="18"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113538282"/>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50460145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0" y="402586"/>
            <a:ext cx="1125220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14" name="Text Placeholder 8"/>
          <p:cNvSpPr>
            <a:spLocks noGrp="1"/>
          </p:cNvSpPr>
          <p:nvPr>
            <p:ph type="body" sz="quarter" idx="17"/>
          </p:nvPr>
        </p:nvSpPr>
        <p:spPr>
          <a:xfrm>
            <a:off x="469899" y="1857892"/>
            <a:ext cx="5544000" cy="1695451"/>
          </a:xfrm>
        </p:spPr>
        <p:txBody>
          <a:bodyPr/>
          <a:lstStyle>
            <a:lvl1pPr marL="0" indent="0" algn="l">
              <a:spcAft>
                <a:spcPts val="1333"/>
              </a:spcAft>
              <a:buFontTx/>
              <a:buNone/>
              <a:defRPr b="1">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5" name="Text Placeholder 8"/>
          <p:cNvSpPr>
            <a:spLocks noGrp="1"/>
          </p:cNvSpPr>
          <p:nvPr>
            <p:ph type="body" sz="quarter" idx="21"/>
          </p:nvPr>
        </p:nvSpPr>
        <p:spPr>
          <a:xfrm>
            <a:off x="6177462" y="1857892"/>
            <a:ext cx="5544000" cy="1695451"/>
          </a:xfrm>
        </p:spPr>
        <p:txBody>
          <a:bodyPr/>
          <a:lstStyle>
            <a:lvl1pPr marL="0" indent="0" algn="l">
              <a:spcAft>
                <a:spcPts val="1333"/>
              </a:spcAft>
              <a:buFontTx/>
              <a:buNone/>
              <a:defRPr b="1">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7" name="Rectangle 16"/>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1219170">
              <a:spcAft>
                <a:spcPts val="1333"/>
              </a:spcAft>
            </a:pPr>
            <a:endParaRPr lang="en-US" sz="1467" dirty="0">
              <a:solidFill>
                <a:prstClr val="white"/>
              </a:solidFill>
            </a:endParaRPr>
          </a:p>
        </p:txBody>
      </p:sp>
      <p:sp>
        <p:nvSpPr>
          <p:cNvPr id="18" name="Rectangle 17"/>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1219170">
              <a:spcAft>
                <a:spcPts val="1333"/>
              </a:spcAft>
            </a:pPr>
            <a:endParaRPr lang="en-US" sz="1467" dirty="0">
              <a:solidFill>
                <a:prstClr val="white"/>
              </a:solidFill>
            </a:endParaRPr>
          </a:p>
        </p:txBody>
      </p:sp>
      <p:sp>
        <p:nvSpPr>
          <p:cNvPr id="19" name="Picture Placeholder 29"/>
          <p:cNvSpPr>
            <a:spLocks noGrp="1"/>
          </p:cNvSpPr>
          <p:nvPr>
            <p:ph type="pic" sz="quarter" idx="20" hasCustomPrompt="1"/>
          </p:nvPr>
        </p:nvSpPr>
        <p:spPr>
          <a:xfrm>
            <a:off x="10467635" y="1857892"/>
            <a:ext cx="1244161"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dirty="0">
                <a:solidFill>
                  <a:schemeClr val="bg1"/>
                </a:solidFill>
              </a:rPr>
              <a:t>Co-brand</a:t>
            </a:r>
            <a:br>
              <a:rPr lang="en-US" sz="1600" noProof="0" dirty="0">
                <a:solidFill>
                  <a:schemeClr val="bg1"/>
                </a:solidFill>
              </a:rPr>
            </a:br>
            <a:r>
              <a:rPr lang="en-US" sz="1600" noProof="0" dirty="0">
                <a:solidFill>
                  <a:schemeClr val="bg1"/>
                </a:solidFill>
              </a:rPr>
              <a:t>Logo</a:t>
            </a:r>
          </a:p>
          <a:p>
            <a:endParaRPr lang="en-US" noProof="0" dirty="0"/>
          </a:p>
        </p:txBody>
      </p:sp>
      <p:sp>
        <p:nvSpPr>
          <p:cNvPr id="20" name="Picture Placeholder 29"/>
          <p:cNvSpPr>
            <a:spLocks noGrp="1"/>
          </p:cNvSpPr>
          <p:nvPr>
            <p:ph type="pic" sz="quarter" idx="19" hasCustomPrompt="1"/>
          </p:nvPr>
        </p:nvSpPr>
        <p:spPr>
          <a:xfrm>
            <a:off x="4734795" y="1863917"/>
            <a:ext cx="1244906"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dirty="0">
                <a:solidFill>
                  <a:schemeClr val="bg1"/>
                </a:solidFill>
              </a:rPr>
              <a:t>Co-brand</a:t>
            </a:r>
            <a:br>
              <a:rPr lang="en-US" sz="1600" noProof="0" dirty="0">
                <a:solidFill>
                  <a:schemeClr val="bg1"/>
                </a:solidFill>
              </a:rPr>
            </a:br>
            <a:r>
              <a:rPr lang="en-US" sz="1600" noProof="0" dirty="0">
                <a:solidFill>
                  <a:schemeClr val="bg1"/>
                </a:solidFill>
              </a:rPr>
              <a:t>Logo</a:t>
            </a:r>
          </a:p>
          <a:p>
            <a:endParaRPr lang="en-US" noProof="0" dirty="0"/>
          </a:p>
        </p:txBody>
      </p:sp>
    </p:spTree>
    <p:extLst>
      <p:ext uri="{BB962C8B-B14F-4D97-AF65-F5344CB8AC3E}">
        <p14:creationId xmlns:p14="http://schemas.microsoft.com/office/powerpoint/2010/main" val="347273218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Qualifications 2 x 2">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469899" y="1857892"/>
            <a:ext cx="5544000" cy="1695451"/>
          </a:xfrm>
        </p:spPr>
        <p:txBody>
          <a:bodyPr>
            <a:noAutofit/>
          </a:bodyPr>
          <a:lstStyle>
            <a:lvl1pPr marL="0" indent="0">
              <a:spcAft>
                <a:spcPts val="1333"/>
              </a:spcAft>
              <a:defRPr b="1">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Text Placeholder 8"/>
          <p:cNvSpPr>
            <a:spLocks noGrp="1"/>
          </p:cNvSpPr>
          <p:nvPr>
            <p:ph type="body" sz="quarter" idx="21"/>
          </p:nvPr>
        </p:nvSpPr>
        <p:spPr>
          <a:xfrm>
            <a:off x="6177462" y="1857892"/>
            <a:ext cx="5544000" cy="1695451"/>
          </a:xfrm>
        </p:spPr>
        <p:txBody>
          <a:bodyPr>
            <a:noAutofit/>
          </a:bodyPr>
          <a:lstStyle>
            <a:lvl1pPr marL="0" indent="0">
              <a:spcAft>
                <a:spcPts val="1333"/>
              </a:spcAft>
              <a:defRPr b="1">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4" name="Rectangle 3"/>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defTabSz="1219170">
              <a:spcAft>
                <a:spcPts val="1333"/>
              </a:spcAft>
            </a:pPr>
            <a:endParaRPr lang="en-US" sz="1467" dirty="0">
              <a:solidFill>
                <a:prstClr val="white"/>
              </a:solidFill>
            </a:endParaRPr>
          </a:p>
        </p:txBody>
      </p:sp>
      <p:sp>
        <p:nvSpPr>
          <p:cNvPr id="5" name="Rectangle 4"/>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defTabSz="1219170">
              <a:spcAft>
                <a:spcPts val="1333"/>
              </a:spcAft>
            </a:pPr>
            <a:endParaRPr lang="en-US" sz="1467" dirty="0">
              <a:solidFill>
                <a:prstClr val="white"/>
              </a:solidFill>
            </a:endParaRPr>
          </a:p>
        </p:txBody>
      </p:sp>
      <p:sp>
        <p:nvSpPr>
          <p:cNvPr id="7" name="Picture Placeholder 29"/>
          <p:cNvSpPr>
            <a:spLocks noGrp="1"/>
          </p:cNvSpPr>
          <p:nvPr>
            <p:ph type="pic" sz="quarter" idx="20" hasCustomPrompt="1"/>
          </p:nvPr>
        </p:nvSpPr>
        <p:spPr>
          <a:xfrm>
            <a:off x="10467635" y="1857892"/>
            <a:ext cx="1244161"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dirty="0">
                <a:solidFill>
                  <a:schemeClr val="bg1"/>
                </a:solidFill>
              </a:rPr>
              <a:t>Co-brand</a:t>
            </a:r>
            <a:br>
              <a:rPr lang="en-US" sz="1600" noProof="0" dirty="0">
                <a:solidFill>
                  <a:schemeClr val="bg1"/>
                </a:solidFill>
              </a:rPr>
            </a:br>
            <a:r>
              <a:rPr lang="en-US" sz="1600" noProof="0" dirty="0">
                <a:solidFill>
                  <a:schemeClr val="bg1"/>
                </a:solidFill>
              </a:rPr>
              <a:t>Logo</a:t>
            </a:r>
          </a:p>
          <a:p>
            <a:endParaRPr lang="en-US" noProof="0" dirty="0"/>
          </a:p>
        </p:txBody>
      </p:sp>
      <p:sp>
        <p:nvSpPr>
          <p:cNvPr id="10" name="Text Placeholder 8"/>
          <p:cNvSpPr>
            <a:spLocks noGrp="1"/>
          </p:cNvSpPr>
          <p:nvPr>
            <p:ph type="body" sz="quarter" idx="22"/>
          </p:nvPr>
        </p:nvSpPr>
        <p:spPr>
          <a:xfrm>
            <a:off x="469899" y="4249681"/>
            <a:ext cx="5544000" cy="1695451"/>
          </a:xfrm>
        </p:spPr>
        <p:txBody>
          <a:bodyPr>
            <a:noAutofit/>
          </a:bodyPr>
          <a:lstStyle>
            <a:lvl1pPr marL="0" indent="0">
              <a:spcAft>
                <a:spcPts val="1333"/>
              </a:spcAft>
              <a:defRPr b="1">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 Placeholder 8"/>
          <p:cNvSpPr>
            <a:spLocks noGrp="1"/>
          </p:cNvSpPr>
          <p:nvPr>
            <p:ph type="body" sz="quarter" idx="23"/>
          </p:nvPr>
        </p:nvSpPr>
        <p:spPr>
          <a:xfrm>
            <a:off x="6177460" y="4249681"/>
            <a:ext cx="5544000" cy="1695451"/>
          </a:xfrm>
        </p:spPr>
        <p:txBody>
          <a:bodyPr>
            <a:noAutofit/>
          </a:bodyPr>
          <a:lstStyle>
            <a:lvl1pPr marL="0" indent="0">
              <a:spcAft>
                <a:spcPts val="1333"/>
              </a:spcAft>
              <a:defRPr b="1">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2" name="Rectangle 11"/>
          <p:cNvSpPr/>
          <p:nvPr userDrawn="1"/>
        </p:nvSpPr>
        <p:spPr>
          <a:xfrm>
            <a:off x="469899"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defTabSz="1219170">
              <a:spcAft>
                <a:spcPts val="1333"/>
              </a:spcAft>
            </a:pPr>
            <a:endParaRPr lang="en-US" sz="1467" dirty="0">
              <a:solidFill>
                <a:prstClr val="white"/>
              </a:solidFill>
            </a:endParaRPr>
          </a:p>
        </p:txBody>
      </p:sp>
      <p:sp>
        <p:nvSpPr>
          <p:cNvPr id="13" name="Rectangle 12"/>
          <p:cNvSpPr/>
          <p:nvPr userDrawn="1"/>
        </p:nvSpPr>
        <p:spPr>
          <a:xfrm>
            <a:off x="6167796"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defTabSz="1219170">
              <a:spcAft>
                <a:spcPts val="1333"/>
              </a:spcAft>
            </a:pPr>
            <a:endParaRPr lang="en-US" sz="1467" dirty="0">
              <a:solidFill>
                <a:prstClr val="white"/>
              </a:solidFill>
            </a:endParaRPr>
          </a:p>
        </p:txBody>
      </p:sp>
      <p:sp>
        <p:nvSpPr>
          <p:cNvPr id="14" name="Picture Placeholder 29"/>
          <p:cNvSpPr>
            <a:spLocks noGrp="1"/>
          </p:cNvSpPr>
          <p:nvPr>
            <p:ph type="pic" sz="quarter" idx="24" hasCustomPrompt="1"/>
          </p:nvPr>
        </p:nvSpPr>
        <p:spPr>
          <a:xfrm>
            <a:off x="4700436" y="4249683"/>
            <a:ext cx="127491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dirty="0">
                <a:solidFill>
                  <a:schemeClr val="bg1"/>
                </a:solidFill>
              </a:rPr>
              <a:t>Co-brand</a:t>
            </a:r>
            <a:br>
              <a:rPr lang="en-US" sz="1600" noProof="0" dirty="0">
                <a:solidFill>
                  <a:schemeClr val="bg1"/>
                </a:solidFill>
              </a:rPr>
            </a:br>
            <a:r>
              <a:rPr lang="en-US" sz="1600" noProof="0" dirty="0">
                <a:solidFill>
                  <a:schemeClr val="bg1"/>
                </a:solidFill>
              </a:rPr>
              <a:t>Logo</a:t>
            </a:r>
          </a:p>
          <a:p>
            <a:endParaRPr lang="en-US" noProof="0" dirty="0"/>
          </a:p>
        </p:txBody>
      </p:sp>
      <p:sp>
        <p:nvSpPr>
          <p:cNvPr id="15" name="Picture Placeholder 29"/>
          <p:cNvSpPr>
            <a:spLocks noGrp="1"/>
          </p:cNvSpPr>
          <p:nvPr>
            <p:ph type="pic" sz="quarter" idx="25" hasCustomPrompt="1"/>
          </p:nvPr>
        </p:nvSpPr>
        <p:spPr>
          <a:xfrm>
            <a:off x="10459036" y="4248209"/>
            <a:ext cx="1244160"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dirty="0">
                <a:solidFill>
                  <a:schemeClr val="bg1"/>
                </a:solidFill>
              </a:rPr>
              <a:t>Co-brand</a:t>
            </a:r>
            <a:br>
              <a:rPr lang="en-US" sz="1600" noProof="0" dirty="0">
                <a:solidFill>
                  <a:schemeClr val="bg1"/>
                </a:solidFill>
              </a:rPr>
            </a:br>
            <a:r>
              <a:rPr lang="en-US" sz="1600" noProof="0" dirty="0">
                <a:solidFill>
                  <a:schemeClr val="bg1"/>
                </a:solidFill>
              </a:rPr>
              <a:t>Logo</a:t>
            </a:r>
          </a:p>
          <a:p>
            <a:endParaRPr lang="en-US" noProof="0" dirty="0"/>
          </a:p>
        </p:txBody>
      </p:sp>
      <p:sp>
        <p:nvSpPr>
          <p:cNvPr id="17" name="Picture Placeholder 29"/>
          <p:cNvSpPr>
            <a:spLocks noGrp="1"/>
          </p:cNvSpPr>
          <p:nvPr>
            <p:ph type="pic" sz="quarter" idx="19" hasCustomPrompt="1"/>
          </p:nvPr>
        </p:nvSpPr>
        <p:spPr>
          <a:xfrm>
            <a:off x="4734795" y="1863917"/>
            <a:ext cx="124490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dirty="0">
                <a:solidFill>
                  <a:schemeClr val="bg1"/>
                </a:solidFill>
              </a:rPr>
              <a:t>Co-brand</a:t>
            </a:r>
            <a:br>
              <a:rPr lang="en-US" sz="1600" noProof="0" dirty="0">
                <a:solidFill>
                  <a:schemeClr val="bg1"/>
                </a:solidFill>
              </a:rPr>
            </a:br>
            <a:r>
              <a:rPr lang="en-US" sz="1600" noProof="0" dirty="0">
                <a:solidFill>
                  <a:schemeClr val="bg1"/>
                </a:solidFill>
              </a:rPr>
              <a:t>Logo</a:t>
            </a:r>
          </a:p>
          <a:p>
            <a:endParaRPr lang="en-US" noProof="0" dirty="0"/>
          </a:p>
        </p:txBody>
      </p:sp>
      <p:sp>
        <p:nvSpPr>
          <p:cNvPr id="1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26204078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4" name="Rectangle 3"/>
          <p:cNvSpPr/>
          <p:nvPr userDrawn="1"/>
        </p:nvSpPr>
        <p:spPr>
          <a:xfrm>
            <a:off x="4278313" y="1705968"/>
            <a:ext cx="363696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1219170"/>
            <a:endParaRPr lang="en-US" sz="1467" dirty="0">
              <a:solidFill>
                <a:prstClr val="white"/>
              </a:solidFill>
            </a:endParaRPr>
          </a:p>
        </p:txBody>
      </p:sp>
      <p:sp>
        <p:nvSpPr>
          <p:cNvPr id="5" name="Rectangle 4"/>
          <p:cNvSpPr/>
          <p:nvPr userDrawn="1"/>
        </p:nvSpPr>
        <p:spPr>
          <a:xfrm>
            <a:off x="469900" y="1705968"/>
            <a:ext cx="3627438"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1219170"/>
            <a:endParaRPr lang="en-US" sz="1467" dirty="0">
              <a:solidFill>
                <a:prstClr val="white"/>
              </a:solidFill>
            </a:endParaRPr>
          </a:p>
        </p:txBody>
      </p:sp>
      <p:sp>
        <p:nvSpPr>
          <p:cNvPr id="6" name="Rectangle 5"/>
          <p:cNvSpPr/>
          <p:nvPr userDrawn="1"/>
        </p:nvSpPr>
        <p:spPr>
          <a:xfrm>
            <a:off x="8104176" y="1705968"/>
            <a:ext cx="3629025"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1219170"/>
            <a:endParaRPr lang="en-US" sz="1467" dirty="0">
              <a:solidFill>
                <a:prstClr val="white"/>
              </a:solidFill>
            </a:endParaRPr>
          </a:p>
        </p:txBody>
      </p:sp>
      <p:sp>
        <p:nvSpPr>
          <p:cNvPr id="7" name="Text Placeholder 8"/>
          <p:cNvSpPr>
            <a:spLocks noGrp="1"/>
          </p:cNvSpPr>
          <p:nvPr>
            <p:ph type="body" sz="quarter" idx="17"/>
          </p:nvPr>
        </p:nvSpPr>
        <p:spPr>
          <a:xfrm>
            <a:off x="4278313" y="1851441"/>
            <a:ext cx="3630168" cy="3845755"/>
          </a:xfrm>
        </p:spPr>
        <p:txBody>
          <a:bodyPr/>
          <a:lstStyle>
            <a:lvl1pPr marL="0" indent="0" algn="l">
              <a:buFontTx/>
              <a:buNone/>
              <a:defRPr b="1">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8" name="Text Placeholder 8"/>
          <p:cNvSpPr>
            <a:spLocks noGrp="1"/>
          </p:cNvSpPr>
          <p:nvPr>
            <p:ph type="body" sz="quarter" idx="18"/>
          </p:nvPr>
        </p:nvSpPr>
        <p:spPr>
          <a:xfrm>
            <a:off x="469900" y="1851441"/>
            <a:ext cx="3627438" cy="3845755"/>
          </a:xfrm>
        </p:spPr>
        <p:txBody>
          <a:bodyPr/>
          <a:lstStyle>
            <a:lvl1pPr marL="0" indent="0" algn="l">
              <a:buFontTx/>
              <a:buNone/>
              <a:defRPr b="1">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Text Placeholder 8"/>
          <p:cNvSpPr>
            <a:spLocks noGrp="1"/>
          </p:cNvSpPr>
          <p:nvPr>
            <p:ph type="body" sz="quarter" idx="19"/>
          </p:nvPr>
        </p:nvSpPr>
        <p:spPr>
          <a:xfrm>
            <a:off x="8093075" y="1851441"/>
            <a:ext cx="3629025" cy="3845755"/>
          </a:xfrm>
        </p:spPr>
        <p:txBody>
          <a:bodyPr/>
          <a:lstStyle>
            <a:lvl1pPr marL="0" indent="0" algn="l">
              <a:buFontTx/>
              <a:buNone/>
              <a:defRPr b="1">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02192591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69900" y="2556000"/>
            <a:ext cx="2592000" cy="3394800"/>
          </a:xfrm>
        </p:spPr>
        <p:txBody>
          <a:bodyPr/>
          <a:lstStyle>
            <a:lvl1pPr marL="0" indent="0" algn="l">
              <a:buFontTx/>
              <a:buNone/>
              <a:defRPr b="0">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ext Placeholder 8"/>
          <p:cNvSpPr>
            <a:spLocks noGrp="1"/>
          </p:cNvSpPr>
          <p:nvPr>
            <p:ph type="body" sz="quarter" idx="18"/>
          </p:nvPr>
        </p:nvSpPr>
        <p:spPr>
          <a:xfrm>
            <a:off x="9130100" y="2556000"/>
            <a:ext cx="2592000" cy="3394800"/>
          </a:xfrm>
        </p:spPr>
        <p:txBody>
          <a:bodyPr/>
          <a:lstStyle>
            <a:lvl1pPr marL="0" indent="0" algn="l">
              <a:buFontTx/>
              <a:buNone/>
              <a:defRPr b="0">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p:cNvSpPr>
            <a:spLocks noGrp="1"/>
          </p:cNvSpPr>
          <p:nvPr>
            <p:ph type="body" sz="quarter" idx="19"/>
          </p:nvPr>
        </p:nvSpPr>
        <p:spPr>
          <a:xfrm>
            <a:off x="3356633" y="2556000"/>
            <a:ext cx="2592000" cy="3394800"/>
          </a:xfrm>
        </p:spPr>
        <p:txBody>
          <a:bodyPr/>
          <a:lstStyle>
            <a:lvl1pPr marL="0" indent="0" algn="l">
              <a:buFontTx/>
              <a:buNone/>
              <a:defRPr b="0">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Text Placeholder 8"/>
          <p:cNvSpPr>
            <a:spLocks noGrp="1"/>
          </p:cNvSpPr>
          <p:nvPr>
            <p:ph type="body" sz="quarter" idx="20"/>
          </p:nvPr>
        </p:nvSpPr>
        <p:spPr>
          <a:xfrm>
            <a:off x="6243366" y="2556000"/>
            <a:ext cx="2592000" cy="3394800"/>
          </a:xfrm>
        </p:spPr>
        <p:txBody>
          <a:bodyPr/>
          <a:lstStyle>
            <a:lvl1pPr marL="0" indent="0" algn="l">
              <a:buFontTx/>
              <a:buNone/>
              <a:defRPr b="0">
                <a:solidFill>
                  <a:schemeClr val="tx1"/>
                </a:solidFill>
              </a:defRPr>
            </a:lvl1pPr>
            <a:lvl2pPr marL="127000" indent="-127000" algn="l">
              <a:spcAft>
                <a:spcPts val="1333"/>
              </a:spcAft>
              <a:buClrTx/>
              <a:buSzPct val="100000"/>
              <a:buFont typeface="Arial" panose="020B0604020202020204" pitchFamily="34" charset="0"/>
              <a:buChar char="•"/>
              <a:defRPr>
                <a:solidFill>
                  <a:schemeClr val="tx1"/>
                </a:solidFill>
              </a:defRPr>
            </a:lvl2pPr>
            <a:lvl3pPr marL="279400" indent="-127000" algn="l">
              <a:spcAft>
                <a:spcPts val="1333"/>
              </a:spcAft>
              <a:buClrTx/>
              <a:buSzPct val="100000"/>
              <a:buFont typeface="Arial" panose="020B0604020202020204" pitchFamily="34" charset="0"/>
              <a:buChar char="−"/>
              <a:defRPr>
                <a:solidFill>
                  <a:schemeClr val="tx1"/>
                </a:solidFill>
              </a:defRPr>
            </a:lvl3pPr>
            <a:lvl4pPr marL="431800" indent="-127000" algn="l">
              <a:spcAft>
                <a:spcPts val="1333"/>
              </a:spcAft>
              <a:buClrTx/>
              <a:buSzPct val="100000"/>
              <a:buFont typeface="Arial" panose="020B0604020202020204" pitchFamily="34" charset="0"/>
              <a:buChar char="◦"/>
              <a:defRPr>
                <a:solidFill>
                  <a:schemeClr val="tx1"/>
                </a:solidFill>
              </a:defRPr>
            </a:lvl4pPr>
            <a:lvl5pPr marL="584200" indent="-127000" algn="l">
              <a:spcAft>
                <a:spcPts val="1333"/>
              </a:spcAft>
              <a:buClrTx/>
              <a:buSzPct val="100000"/>
              <a:buFont typeface="Arial" panose="020B0604020202020204" pitchFamily="34" charset="0"/>
              <a:buChar char="−"/>
              <a:defRPr baseline="0">
                <a:solidFill>
                  <a:schemeClr val="tx1"/>
                </a:solidFill>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64604812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4 column icon green">
    <p:bg>
      <p:bgPr>
        <a:solidFill>
          <a:schemeClr val="accent2"/>
        </a:solidFill>
        <a:effectLst/>
      </p:bgPr>
    </p:bg>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69903" y="2556000"/>
            <a:ext cx="2592000" cy="3394800"/>
          </a:xfrm>
        </p:spPr>
        <p:txBody>
          <a:bodyPr/>
          <a:lstStyle>
            <a:lvl1pPr marL="0" indent="0" algn="l">
              <a:buFontTx/>
              <a:buNone/>
              <a:defRPr b="0">
                <a:solidFill>
                  <a:schemeClr val="bg1"/>
                </a:solidFill>
              </a:defRPr>
            </a:lvl1pPr>
            <a:lvl2pPr marL="127000" indent="-127000" algn="l">
              <a:spcAft>
                <a:spcPts val="1333"/>
              </a:spcAft>
              <a:buClrTx/>
              <a:buSzPct val="100000"/>
              <a:buFont typeface="Arial" panose="020B0604020202020204" pitchFamily="34" charset="0"/>
              <a:buChar char="•"/>
              <a:defRPr>
                <a:solidFill>
                  <a:schemeClr val="bg1"/>
                </a:solidFill>
              </a:defRPr>
            </a:lvl2pPr>
            <a:lvl3pPr marL="279400" indent="-127000" algn="l">
              <a:spcAft>
                <a:spcPts val="1333"/>
              </a:spcAft>
              <a:buClrTx/>
              <a:buSzPct val="100000"/>
              <a:buFont typeface="Arial" panose="020B0604020202020204" pitchFamily="34" charset="0"/>
              <a:buChar char="−"/>
              <a:defRPr>
                <a:solidFill>
                  <a:schemeClr val="bg1"/>
                </a:solidFill>
              </a:defRPr>
            </a:lvl3pPr>
            <a:lvl4pPr marL="431800" indent="-127000" algn="l">
              <a:spcAft>
                <a:spcPts val="1333"/>
              </a:spcAft>
              <a:buClrTx/>
              <a:buSzPct val="100000"/>
              <a:buFont typeface="Arial" panose="020B0604020202020204" pitchFamily="34" charset="0"/>
              <a:buChar char="◦"/>
              <a:defRPr>
                <a:solidFill>
                  <a:schemeClr val="bg1"/>
                </a:solidFill>
              </a:defRPr>
            </a:lvl4pPr>
            <a:lvl5pPr marL="584200" indent="-127000" algn="l">
              <a:spcAft>
                <a:spcPts val="1333"/>
              </a:spcAft>
              <a:buClrTx/>
              <a:buSzPct val="100000"/>
              <a:buFont typeface="Arial" panose="020B0604020202020204" pitchFamily="34" charset="0"/>
              <a:buChar char="−"/>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ext Placeholder 8"/>
          <p:cNvSpPr>
            <a:spLocks noGrp="1"/>
          </p:cNvSpPr>
          <p:nvPr>
            <p:ph type="body" sz="quarter" idx="18"/>
          </p:nvPr>
        </p:nvSpPr>
        <p:spPr>
          <a:xfrm>
            <a:off x="9130100" y="2556000"/>
            <a:ext cx="2592000" cy="3394800"/>
          </a:xfrm>
        </p:spPr>
        <p:txBody>
          <a:bodyPr/>
          <a:lstStyle>
            <a:lvl1pPr marL="0" indent="0" algn="l">
              <a:buFontTx/>
              <a:buNone/>
              <a:defRPr b="0">
                <a:solidFill>
                  <a:schemeClr val="bg1"/>
                </a:solidFill>
              </a:defRPr>
            </a:lvl1pPr>
            <a:lvl2pPr marL="127000" indent="-127000" algn="l">
              <a:spcAft>
                <a:spcPts val="1333"/>
              </a:spcAft>
              <a:buClrTx/>
              <a:buSzPct val="100000"/>
              <a:buFont typeface="Arial" panose="020B0604020202020204" pitchFamily="34" charset="0"/>
              <a:buChar char="•"/>
              <a:defRPr>
                <a:solidFill>
                  <a:schemeClr val="bg1"/>
                </a:solidFill>
              </a:defRPr>
            </a:lvl2pPr>
            <a:lvl3pPr marL="279400" indent="-127000" algn="l">
              <a:spcAft>
                <a:spcPts val="1333"/>
              </a:spcAft>
              <a:buClrTx/>
              <a:buSzPct val="100000"/>
              <a:buFont typeface="Arial" panose="020B0604020202020204" pitchFamily="34" charset="0"/>
              <a:buChar char="−"/>
              <a:defRPr>
                <a:solidFill>
                  <a:schemeClr val="bg1"/>
                </a:solidFill>
              </a:defRPr>
            </a:lvl3pPr>
            <a:lvl4pPr marL="431800" indent="-127000" algn="l">
              <a:spcAft>
                <a:spcPts val="1333"/>
              </a:spcAft>
              <a:buClrTx/>
              <a:buSzPct val="100000"/>
              <a:buFont typeface="Arial" panose="020B0604020202020204" pitchFamily="34" charset="0"/>
              <a:buChar char="◦"/>
              <a:defRPr>
                <a:solidFill>
                  <a:schemeClr val="bg1"/>
                </a:solidFill>
              </a:defRPr>
            </a:lvl4pPr>
            <a:lvl5pPr marL="584200" indent="-127000" algn="l">
              <a:spcAft>
                <a:spcPts val="1333"/>
              </a:spcAft>
              <a:buClrTx/>
              <a:buSzPct val="100000"/>
              <a:buFont typeface="Arial" panose="020B0604020202020204" pitchFamily="34" charset="0"/>
              <a:buChar char="−"/>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p:cNvSpPr>
            <a:spLocks noGrp="1"/>
          </p:cNvSpPr>
          <p:nvPr>
            <p:ph type="body" sz="quarter" idx="19"/>
          </p:nvPr>
        </p:nvSpPr>
        <p:spPr>
          <a:xfrm>
            <a:off x="3356635" y="2556000"/>
            <a:ext cx="2592000" cy="3394800"/>
          </a:xfrm>
        </p:spPr>
        <p:txBody>
          <a:bodyPr/>
          <a:lstStyle>
            <a:lvl1pPr marL="0" indent="0" algn="l">
              <a:buFontTx/>
              <a:buNone/>
              <a:defRPr b="0">
                <a:solidFill>
                  <a:schemeClr val="bg1"/>
                </a:solidFill>
              </a:defRPr>
            </a:lvl1pPr>
            <a:lvl2pPr marL="127000" indent="-127000" algn="l">
              <a:spcAft>
                <a:spcPts val="1333"/>
              </a:spcAft>
              <a:buClrTx/>
              <a:buSzPct val="100000"/>
              <a:buFont typeface="Arial" panose="020B0604020202020204" pitchFamily="34" charset="0"/>
              <a:buChar char="•"/>
              <a:defRPr>
                <a:solidFill>
                  <a:schemeClr val="bg1"/>
                </a:solidFill>
              </a:defRPr>
            </a:lvl2pPr>
            <a:lvl3pPr marL="279400" indent="-127000" algn="l">
              <a:spcAft>
                <a:spcPts val="1333"/>
              </a:spcAft>
              <a:buClrTx/>
              <a:buSzPct val="100000"/>
              <a:buFont typeface="Arial" panose="020B0604020202020204" pitchFamily="34" charset="0"/>
              <a:buChar char="−"/>
              <a:defRPr>
                <a:solidFill>
                  <a:schemeClr val="bg1"/>
                </a:solidFill>
              </a:defRPr>
            </a:lvl3pPr>
            <a:lvl4pPr marL="431800" indent="-127000" algn="l">
              <a:spcAft>
                <a:spcPts val="1333"/>
              </a:spcAft>
              <a:buClrTx/>
              <a:buSzPct val="100000"/>
              <a:buFont typeface="Arial" panose="020B0604020202020204" pitchFamily="34" charset="0"/>
              <a:buChar char="◦"/>
              <a:defRPr>
                <a:solidFill>
                  <a:schemeClr val="bg1"/>
                </a:solidFill>
              </a:defRPr>
            </a:lvl4pPr>
            <a:lvl5pPr marL="584200" indent="-127000" algn="l">
              <a:spcAft>
                <a:spcPts val="1333"/>
              </a:spcAft>
              <a:buClrTx/>
              <a:buSzPct val="100000"/>
              <a:buFont typeface="Arial" panose="020B0604020202020204" pitchFamily="34" charset="0"/>
              <a:buChar char="−"/>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Text Placeholder 8"/>
          <p:cNvSpPr>
            <a:spLocks noGrp="1"/>
          </p:cNvSpPr>
          <p:nvPr>
            <p:ph type="body" sz="quarter" idx="20"/>
          </p:nvPr>
        </p:nvSpPr>
        <p:spPr>
          <a:xfrm>
            <a:off x="6243367" y="2556000"/>
            <a:ext cx="2592000" cy="3394800"/>
          </a:xfrm>
        </p:spPr>
        <p:txBody>
          <a:bodyPr/>
          <a:lstStyle>
            <a:lvl1pPr marL="0" indent="0" algn="l">
              <a:buFontTx/>
              <a:buNone/>
              <a:defRPr b="0">
                <a:solidFill>
                  <a:schemeClr val="bg1"/>
                </a:solidFill>
              </a:defRPr>
            </a:lvl1pPr>
            <a:lvl2pPr marL="127000" indent="-127000" algn="l">
              <a:spcAft>
                <a:spcPts val="1333"/>
              </a:spcAft>
              <a:buClrTx/>
              <a:buSzPct val="100000"/>
              <a:buFont typeface="Arial" panose="020B0604020202020204" pitchFamily="34" charset="0"/>
              <a:buChar char="•"/>
              <a:defRPr>
                <a:solidFill>
                  <a:schemeClr val="bg1"/>
                </a:solidFill>
              </a:defRPr>
            </a:lvl2pPr>
            <a:lvl3pPr marL="279400" indent="-127000" algn="l">
              <a:spcAft>
                <a:spcPts val="1333"/>
              </a:spcAft>
              <a:buClrTx/>
              <a:buSzPct val="100000"/>
              <a:buFont typeface="Arial" panose="020B0604020202020204" pitchFamily="34" charset="0"/>
              <a:buChar char="−"/>
              <a:defRPr>
                <a:solidFill>
                  <a:schemeClr val="bg1"/>
                </a:solidFill>
              </a:defRPr>
            </a:lvl3pPr>
            <a:lvl4pPr marL="431800" indent="-127000" algn="l">
              <a:spcAft>
                <a:spcPts val="1333"/>
              </a:spcAft>
              <a:buClrTx/>
              <a:buSzPct val="100000"/>
              <a:buFont typeface="Arial" panose="020B0604020202020204" pitchFamily="34" charset="0"/>
              <a:buChar char="◦"/>
              <a:defRPr>
                <a:solidFill>
                  <a:schemeClr val="bg1"/>
                </a:solidFill>
              </a:defRPr>
            </a:lvl4pPr>
            <a:lvl5pPr marL="584200" indent="-127000" algn="l">
              <a:spcAft>
                <a:spcPts val="1333"/>
              </a:spcAft>
              <a:buClrTx/>
              <a:buSzPct val="100000"/>
              <a:buFont typeface="Arial" panose="020B0604020202020204" pitchFamily="34" charset="0"/>
              <a:buChar char="−"/>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3" name="CaseCode"/>
          <p:cNvSpPr txBox="1"/>
          <p:nvPr userDrawn="1"/>
        </p:nvSpPr>
        <p:spPr>
          <a:xfrm>
            <a:off x="6336000" y="6476999"/>
            <a:ext cx="4896560" cy="100027"/>
          </a:xfrm>
          <a:prstGeom prst="rect">
            <a:avLst/>
          </a:prstGeom>
          <a:noFill/>
        </p:spPr>
        <p:txBody>
          <a:bodyPr wrap="square" lIns="0" tIns="0" rIns="0" bIns="0" rtlCol="0">
            <a:spAutoFit/>
          </a:bodyPr>
          <a:lstStyle/>
          <a:p>
            <a:pPr algn="r" defTabSz="1219170">
              <a:buSzPct val="100000"/>
              <a:buFont typeface="Arial"/>
              <a:buNone/>
            </a:pPr>
            <a:r>
              <a:rPr lang="en-US" sz="650" dirty="0">
                <a:solidFill>
                  <a:prstClr val="white"/>
                </a:solidFill>
              </a:rPr>
              <a:t>Machine Learning Guild</a:t>
            </a:r>
          </a:p>
        </p:txBody>
      </p:sp>
      <p:sp>
        <p:nvSpPr>
          <p:cNvPr id="14" name="Copyright"/>
          <p:cNvSpPr txBox="1"/>
          <p:nvPr userDrawn="1"/>
        </p:nvSpPr>
        <p:spPr>
          <a:xfrm>
            <a:off x="469900" y="6477000"/>
            <a:ext cx="5355167" cy="100027"/>
          </a:xfrm>
          <a:prstGeom prst="rect">
            <a:avLst/>
          </a:prstGeom>
          <a:noFill/>
        </p:spPr>
        <p:txBody>
          <a:bodyPr wrap="square" lIns="0" tIns="0" rIns="0" bIns="0" rtlCol="0">
            <a:spAutoFit/>
          </a:bodyPr>
          <a:lstStyle/>
          <a:p>
            <a:pPr defTabSz="1219170">
              <a:spcBef>
                <a:spcPts val="800"/>
              </a:spcBef>
              <a:buSzPct val="100000"/>
              <a:buFont typeface="Arial"/>
              <a:buNone/>
            </a:pPr>
            <a:r>
              <a:rPr lang="en-US" sz="650" dirty="0">
                <a:solidFill>
                  <a:prstClr val="white"/>
                </a:solidFill>
              </a:rPr>
              <a:t>Copyright © 2020 Deloitte Development LLC. All rights reserved.</a:t>
            </a:r>
          </a:p>
        </p:txBody>
      </p:sp>
      <p:sp>
        <p:nvSpPr>
          <p:cNvPr id="15" name="TextBox 14"/>
          <p:cNvSpPr txBox="1"/>
          <p:nvPr userDrawn="1"/>
        </p:nvSpPr>
        <p:spPr>
          <a:xfrm>
            <a:off x="11382378" y="6477001"/>
            <a:ext cx="307975" cy="100027"/>
          </a:xfrm>
          <a:prstGeom prst="rect">
            <a:avLst/>
          </a:prstGeom>
          <a:noFill/>
        </p:spPr>
        <p:txBody>
          <a:bodyPr wrap="square" lIns="0" tIns="0" rIns="0" bIns="0" rtlCol="0">
            <a:spAutoFit/>
          </a:bodyPr>
          <a:lstStyle/>
          <a:p>
            <a:pPr algn="r" defTabSz="1219170">
              <a:spcBef>
                <a:spcPts val="800"/>
              </a:spcBef>
              <a:buSzPct val="100000"/>
              <a:buFont typeface="Arial"/>
              <a:buNone/>
            </a:pPr>
            <a:fld id="{C58DF478-B544-4ED8-9ED4-6A2648E2D233}" type="slidenum">
              <a:rPr lang="en-US" sz="650">
                <a:solidFill>
                  <a:prstClr val="white"/>
                </a:solidFill>
              </a:rPr>
              <a:pPr algn="r" defTabSz="1219170">
                <a:spcBef>
                  <a:spcPts val="800"/>
                </a:spcBef>
                <a:buSzPct val="100000"/>
                <a:buFont typeface="Arial"/>
                <a:buNone/>
              </a:pPr>
              <a:t>‹#›</a:t>
            </a:fld>
            <a:endParaRPr lang="en-US" sz="650" dirty="0">
              <a:solidFill>
                <a:prstClr val="white"/>
              </a:solidFill>
            </a:endParaRPr>
          </a:p>
        </p:txBody>
      </p:sp>
      <p:sp>
        <p:nvSpPr>
          <p:cNvPr id="1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chemeClr val="bg1"/>
                </a:solidFill>
              </a:defRPr>
            </a:lvl1pPr>
          </a:lstStyle>
          <a:p>
            <a:pPr lvl="0"/>
            <a:r>
              <a:rPr lang="en-US" noProof="0" dirty="0"/>
              <a:t>Click to add subtitle</a:t>
            </a:r>
          </a:p>
        </p:txBody>
      </p:sp>
      <p:sp>
        <p:nvSpPr>
          <p:cNvPr id="17"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solidFill>
                  <a:schemeClr val="bg1"/>
                </a:solidFill>
              </a:defRPr>
            </a:lvl1pPr>
          </a:lstStyle>
          <a:p>
            <a:r>
              <a:rPr lang="en-US" noProof="0"/>
              <a:t>Click to edit Master title style</a:t>
            </a:r>
            <a:endParaRPr lang="en-US" noProof="0" dirty="0"/>
          </a:p>
        </p:txBody>
      </p:sp>
    </p:spTree>
    <p:extLst>
      <p:ext uri="{BB962C8B-B14F-4D97-AF65-F5344CB8AC3E}">
        <p14:creationId xmlns:p14="http://schemas.microsoft.com/office/powerpoint/2010/main" val="405116367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ubtitle, 1 column text with charts">
    <p:spTree>
      <p:nvGrpSpPr>
        <p:cNvPr id="1" name=""/>
        <p:cNvGrpSpPr/>
        <p:nvPr/>
      </p:nvGrpSpPr>
      <p:grpSpPr>
        <a:xfrm>
          <a:off x="0" y="0"/>
          <a:ext cx="0" cy="0"/>
          <a:chOff x="0" y="0"/>
          <a:chExt cx="0" cy="0"/>
        </a:xfrm>
      </p:grpSpPr>
      <p:sp>
        <p:nvSpPr>
          <p:cNvPr id="10" name="Text Placeholder 18"/>
          <p:cNvSpPr>
            <a:spLocks noGrp="1"/>
          </p:cNvSpPr>
          <p:nvPr>
            <p:ph idx="1"/>
          </p:nvPr>
        </p:nvSpPr>
        <p:spPr>
          <a:xfrm>
            <a:off x="467783" y="1665817"/>
            <a:ext cx="5537730" cy="4633383"/>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dirty="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5218639"/>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70671108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2000" y="153000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tx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6" name="Group 15"/>
          <p:cNvGrpSpPr>
            <a:grpSpLocks noChangeAspect="1"/>
          </p:cNvGrpSpPr>
          <p:nvPr userDrawn="1"/>
        </p:nvGrpSpPr>
        <p:grpSpPr>
          <a:xfrm>
            <a:off x="475325" y="457200"/>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0"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1"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2"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3"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2600" dirty="0">
                <a:solidFill>
                  <a:prstClr val="white"/>
                </a:solidFill>
              </a:endParaRPr>
            </a:p>
          </p:txBody>
        </p:sp>
      </p:grpSp>
    </p:spTree>
    <p:extLst>
      <p:ext uri="{BB962C8B-B14F-4D97-AF65-F5344CB8AC3E}">
        <p14:creationId xmlns:p14="http://schemas.microsoft.com/office/powerpoint/2010/main" val="104169852"/>
      </p:ext>
    </p:extLst>
  </p:cSld>
  <p:clrMapOvr>
    <a:masterClrMapping/>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1521463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256225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0" y="1700213"/>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899" y="3423545"/>
            <a:ext cx="10418235"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12" name="CaseCode"/>
          <p:cNvSpPr txBox="1"/>
          <p:nvPr userDrawn="1"/>
        </p:nvSpPr>
        <p:spPr>
          <a:xfrm>
            <a:off x="6336000" y="6476999"/>
            <a:ext cx="4896560" cy="100027"/>
          </a:xfrm>
          <a:prstGeom prst="rect">
            <a:avLst/>
          </a:prstGeom>
          <a:noFill/>
        </p:spPr>
        <p:txBody>
          <a:bodyPr wrap="square" lIns="0" tIns="0" rIns="0" bIns="0" rtlCol="0">
            <a:spAutoFit/>
          </a:bodyPr>
          <a:lstStyle/>
          <a:p>
            <a:pPr algn="r" defTabSz="1219170">
              <a:buSzPct val="100000"/>
              <a:buFont typeface="Arial"/>
              <a:buNone/>
            </a:pPr>
            <a:r>
              <a:rPr lang="en-US" sz="650" dirty="0">
                <a:solidFill>
                  <a:prstClr val="white"/>
                </a:solidFill>
              </a:rPr>
              <a:t>Machine Learning Guild</a:t>
            </a:r>
          </a:p>
        </p:txBody>
      </p:sp>
      <p:sp>
        <p:nvSpPr>
          <p:cNvPr id="13" name="Copyright"/>
          <p:cNvSpPr txBox="1"/>
          <p:nvPr userDrawn="1"/>
        </p:nvSpPr>
        <p:spPr>
          <a:xfrm>
            <a:off x="469900" y="6477000"/>
            <a:ext cx="5355167" cy="100027"/>
          </a:xfrm>
          <a:prstGeom prst="rect">
            <a:avLst/>
          </a:prstGeom>
          <a:noFill/>
        </p:spPr>
        <p:txBody>
          <a:bodyPr wrap="square" lIns="0" tIns="0" rIns="0" bIns="0" rtlCol="0">
            <a:spAutoFit/>
          </a:bodyPr>
          <a:lstStyle/>
          <a:p>
            <a:pPr defTabSz="1219170">
              <a:spcBef>
                <a:spcPts val="800"/>
              </a:spcBef>
              <a:buSzPct val="100000"/>
              <a:buFont typeface="Arial"/>
              <a:buNone/>
            </a:pPr>
            <a:r>
              <a:rPr lang="en-US" sz="650" dirty="0">
                <a:solidFill>
                  <a:prstClr val="white"/>
                </a:solidFill>
              </a:rPr>
              <a:t>Copyright © 2020 Deloitte Development LLC. All rights reserved.</a:t>
            </a:r>
          </a:p>
        </p:txBody>
      </p:sp>
      <p:sp>
        <p:nvSpPr>
          <p:cNvPr id="14" name="TextBox 13"/>
          <p:cNvSpPr txBox="1"/>
          <p:nvPr userDrawn="1"/>
        </p:nvSpPr>
        <p:spPr>
          <a:xfrm>
            <a:off x="11414125" y="6477000"/>
            <a:ext cx="307975" cy="100027"/>
          </a:xfrm>
          <a:prstGeom prst="rect">
            <a:avLst/>
          </a:prstGeom>
          <a:noFill/>
        </p:spPr>
        <p:txBody>
          <a:bodyPr wrap="square" lIns="0" tIns="0" rIns="0" bIns="0" rtlCol="0">
            <a:spAutoFit/>
          </a:bodyPr>
          <a:lstStyle/>
          <a:p>
            <a:pPr algn="r" defTabSz="1219170">
              <a:spcBef>
                <a:spcPts val="800"/>
              </a:spcBef>
              <a:buSzPct val="100000"/>
              <a:buFont typeface="Arial"/>
              <a:buNone/>
            </a:pPr>
            <a:fld id="{C58DF478-B544-4ED8-9ED4-6A2648E2D233}" type="slidenum">
              <a:rPr lang="en-US" sz="650">
                <a:solidFill>
                  <a:prstClr val="white"/>
                </a:solidFill>
              </a:rPr>
              <a:pPr algn="r" defTabSz="1219170">
                <a:spcBef>
                  <a:spcPts val="800"/>
                </a:spcBef>
                <a:buSzPct val="100000"/>
                <a:buFont typeface="Arial"/>
                <a:buNone/>
              </a:pPr>
              <a:t>‹#›</a:t>
            </a:fld>
            <a:endParaRPr lang="en-US" sz="650" dirty="0">
              <a:solidFill>
                <a:prstClr val="white"/>
              </a:solidFill>
            </a:endParaRPr>
          </a:p>
        </p:txBody>
      </p:sp>
    </p:spTree>
    <p:extLst>
      <p:ext uri="{BB962C8B-B14F-4D97-AF65-F5344CB8AC3E}">
        <p14:creationId xmlns:p14="http://schemas.microsoft.com/office/powerpoint/2010/main" val="3035004406"/>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green">
    <p:bg bwMode="gray">
      <p:bgPr>
        <a:solidFill>
          <a:schemeClr val="accent2"/>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20" name="CaseCode"/>
          <p:cNvSpPr txBox="1"/>
          <p:nvPr userDrawn="1"/>
        </p:nvSpPr>
        <p:spPr>
          <a:xfrm>
            <a:off x="6336000" y="6476999"/>
            <a:ext cx="4896560" cy="100027"/>
          </a:xfrm>
          <a:prstGeom prst="rect">
            <a:avLst/>
          </a:prstGeom>
          <a:noFill/>
        </p:spPr>
        <p:txBody>
          <a:bodyPr wrap="square" lIns="0" tIns="0" rIns="0" bIns="0" rtlCol="0">
            <a:spAutoFit/>
          </a:bodyPr>
          <a:lstStyle/>
          <a:p>
            <a:pPr algn="r" defTabSz="1219170">
              <a:buSzPct val="100000"/>
              <a:buFont typeface="Arial"/>
              <a:buNone/>
            </a:pPr>
            <a:r>
              <a:rPr lang="en-US" sz="650" dirty="0">
                <a:solidFill>
                  <a:prstClr val="white"/>
                </a:solidFill>
              </a:rPr>
              <a:t>Machine Learning Guild</a:t>
            </a:r>
          </a:p>
        </p:txBody>
      </p:sp>
      <p:sp>
        <p:nvSpPr>
          <p:cNvPr id="21" name="Copyright"/>
          <p:cNvSpPr txBox="1"/>
          <p:nvPr userDrawn="1"/>
        </p:nvSpPr>
        <p:spPr>
          <a:xfrm>
            <a:off x="469900" y="6477000"/>
            <a:ext cx="5355167" cy="100027"/>
          </a:xfrm>
          <a:prstGeom prst="rect">
            <a:avLst/>
          </a:prstGeom>
          <a:noFill/>
        </p:spPr>
        <p:txBody>
          <a:bodyPr wrap="square" lIns="0" tIns="0" rIns="0" bIns="0" rtlCol="0">
            <a:spAutoFit/>
          </a:bodyPr>
          <a:lstStyle/>
          <a:p>
            <a:pPr defTabSz="1219170">
              <a:spcBef>
                <a:spcPts val="800"/>
              </a:spcBef>
              <a:buSzPct val="100000"/>
              <a:buFont typeface="Arial"/>
              <a:buNone/>
            </a:pPr>
            <a:r>
              <a:rPr lang="en-US" sz="650" dirty="0">
                <a:solidFill>
                  <a:prstClr val="white"/>
                </a:solidFill>
              </a:rPr>
              <a:t>Copyright © 2020 Deloitte Development LLC. All rights reserved.</a:t>
            </a:r>
          </a:p>
        </p:txBody>
      </p:sp>
      <p:sp>
        <p:nvSpPr>
          <p:cNvPr id="22" name="TextBox 21"/>
          <p:cNvSpPr txBox="1"/>
          <p:nvPr userDrawn="1"/>
        </p:nvSpPr>
        <p:spPr>
          <a:xfrm>
            <a:off x="11414125" y="6477000"/>
            <a:ext cx="307975" cy="100027"/>
          </a:xfrm>
          <a:prstGeom prst="rect">
            <a:avLst/>
          </a:prstGeom>
          <a:noFill/>
        </p:spPr>
        <p:txBody>
          <a:bodyPr wrap="square" lIns="0" tIns="0" rIns="0" bIns="0" rtlCol="0">
            <a:spAutoFit/>
          </a:bodyPr>
          <a:lstStyle/>
          <a:p>
            <a:pPr algn="r" defTabSz="1219170">
              <a:spcBef>
                <a:spcPts val="800"/>
              </a:spcBef>
              <a:buSzPct val="100000"/>
              <a:buFont typeface="Arial"/>
              <a:buNone/>
            </a:pPr>
            <a:fld id="{C58DF478-B544-4ED8-9ED4-6A2648E2D233}" type="slidenum">
              <a:rPr lang="en-US" sz="650">
                <a:solidFill>
                  <a:prstClr val="white"/>
                </a:solidFill>
              </a:rPr>
              <a:pPr algn="r" defTabSz="1219170">
                <a:spcBef>
                  <a:spcPts val="800"/>
                </a:spcBef>
                <a:buSzPct val="100000"/>
                <a:buFont typeface="Arial"/>
                <a:buNone/>
              </a:pPr>
              <a:t>‹#›</a:t>
            </a:fld>
            <a:endParaRPr lang="en-US" sz="650" dirty="0">
              <a:solidFill>
                <a:prstClr val="white"/>
              </a:solidFill>
            </a:endParaRPr>
          </a:p>
        </p:txBody>
      </p:sp>
    </p:spTree>
    <p:extLst>
      <p:ext uri="{BB962C8B-B14F-4D97-AF65-F5344CB8AC3E}">
        <p14:creationId xmlns:p14="http://schemas.microsoft.com/office/powerpoint/2010/main" val="24663263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ue">
    <p:bg bwMode="gray">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CaseCode"/>
          <p:cNvSpPr txBox="1"/>
          <p:nvPr userDrawn="1"/>
        </p:nvSpPr>
        <p:spPr>
          <a:xfrm>
            <a:off x="6336000" y="6476999"/>
            <a:ext cx="4896560" cy="100027"/>
          </a:xfrm>
          <a:prstGeom prst="rect">
            <a:avLst/>
          </a:prstGeom>
          <a:noFill/>
        </p:spPr>
        <p:txBody>
          <a:bodyPr wrap="square" lIns="0" tIns="0" rIns="0" bIns="0" rtlCol="0">
            <a:spAutoFit/>
          </a:bodyPr>
          <a:lstStyle/>
          <a:p>
            <a:pPr algn="r" defTabSz="1219170">
              <a:buSzPct val="100000"/>
              <a:buFont typeface="Arial"/>
              <a:buNone/>
            </a:pPr>
            <a:r>
              <a:rPr lang="en-US" sz="650" dirty="0">
                <a:solidFill>
                  <a:prstClr val="white"/>
                </a:solidFill>
              </a:rPr>
              <a:t>Machine Learning Guild</a:t>
            </a:r>
          </a:p>
        </p:txBody>
      </p:sp>
      <p:sp>
        <p:nvSpPr>
          <p:cNvPr id="8" name="Copyright"/>
          <p:cNvSpPr txBox="1"/>
          <p:nvPr userDrawn="1"/>
        </p:nvSpPr>
        <p:spPr>
          <a:xfrm>
            <a:off x="469900" y="6477000"/>
            <a:ext cx="5355167" cy="100027"/>
          </a:xfrm>
          <a:prstGeom prst="rect">
            <a:avLst/>
          </a:prstGeom>
          <a:noFill/>
        </p:spPr>
        <p:txBody>
          <a:bodyPr wrap="square" lIns="0" tIns="0" rIns="0" bIns="0" rtlCol="0">
            <a:spAutoFit/>
          </a:bodyPr>
          <a:lstStyle/>
          <a:p>
            <a:pPr defTabSz="1219170">
              <a:spcBef>
                <a:spcPts val="800"/>
              </a:spcBef>
              <a:buSzPct val="100000"/>
              <a:buFont typeface="Arial"/>
              <a:buNone/>
            </a:pPr>
            <a:r>
              <a:rPr lang="en-US" sz="650" dirty="0">
                <a:solidFill>
                  <a:prstClr val="white"/>
                </a:solidFill>
              </a:rPr>
              <a:t>Copyright © 2020 Deloitte Development LLC. All rights reserved.</a:t>
            </a:r>
          </a:p>
        </p:txBody>
      </p:sp>
      <p:sp>
        <p:nvSpPr>
          <p:cNvPr id="9" name="TextBox 8"/>
          <p:cNvSpPr txBox="1"/>
          <p:nvPr userDrawn="1"/>
        </p:nvSpPr>
        <p:spPr>
          <a:xfrm>
            <a:off x="11414125" y="6477000"/>
            <a:ext cx="307975" cy="100027"/>
          </a:xfrm>
          <a:prstGeom prst="rect">
            <a:avLst/>
          </a:prstGeom>
          <a:noFill/>
        </p:spPr>
        <p:txBody>
          <a:bodyPr wrap="square" lIns="0" tIns="0" rIns="0" bIns="0" rtlCol="0">
            <a:spAutoFit/>
          </a:bodyPr>
          <a:lstStyle/>
          <a:p>
            <a:pPr algn="r" defTabSz="1219170">
              <a:spcBef>
                <a:spcPts val="800"/>
              </a:spcBef>
              <a:buSzPct val="100000"/>
              <a:buFont typeface="Arial"/>
              <a:buNone/>
            </a:pPr>
            <a:fld id="{C58DF478-B544-4ED8-9ED4-6A2648E2D233}" type="slidenum">
              <a:rPr lang="en-US" sz="650">
                <a:solidFill>
                  <a:prstClr val="white"/>
                </a:solidFill>
              </a:rPr>
              <a:pPr algn="r" defTabSz="1219170">
                <a:spcBef>
                  <a:spcPts val="800"/>
                </a:spcBef>
                <a:buSzPct val="100000"/>
                <a:buFont typeface="Arial"/>
                <a:buNone/>
              </a:pPr>
              <a:t>‹#›</a:t>
            </a:fld>
            <a:endParaRPr lang="en-US" sz="650" dirty="0">
              <a:solidFill>
                <a:prstClr val="white"/>
              </a:solidFill>
            </a:endParaRPr>
          </a:p>
        </p:txBody>
      </p:sp>
    </p:spTree>
    <p:extLst>
      <p:ext uri="{BB962C8B-B14F-4D97-AF65-F5344CB8AC3E}">
        <p14:creationId xmlns:p14="http://schemas.microsoft.com/office/powerpoint/2010/main" val="3982335412"/>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blue">
    <p:bg bwMode="gray">
      <p:bgPr>
        <a:solidFill>
          <a:schemeClr val="accent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20" name="CaseCode"/>
          <p:cNvSpPr txBox="1"/>
          <p:nvPr userDrawn="1"/>
        </p:nvSpPr>
        <p:spPr>
          <a:xfrm>
            <a:off x="6336000" y="6476999"/>
            <a:ext cx="4896560" cy="100027"/>
          </a:xfrm>
          <a:prstGeom prst="rect">
            <a:avLst/>
          </a:prstGeom>
          <a:noFill/>
        </p:spPr>
        <p:txBody>
          <a:bodyPr wrap="square" lIns="0" tIns="0" rIns="0" bIns="0" rtlCol="0">
            <a:spAutoFit/>
          </a:bodyPr>
          <a:lstStyle/>
          <a:p>
            <a:pPr algn="r" defTabSz="1219170">
              <a:buSzPct val="100000"/>
              <a:buFont typeface="Arial"/>
              <a:buNone/>
            </a:pPr>
            <a:r>
              <a:rPr lang="en-US" sz="650" dirty="0">
                <a:solidFill>
                  <a:prstClr val="white"/>
                </a:solidFill>
              </a:rPr>
              <a:t>Machine Learning Guild</a:t>
            </a:r>
          </a:p>
        </p:txBody>
      </p:sp>
      <p:sp>
        <p:nvSpPr>
          <p:cNvPr id="21" name="Copyright"/>
          <p:cNvSpPr txBox="1"/>
          <p:nvPr userDrawn="1"/>
        </p:nvSpPr>
        <p:spPr>
          <a:xfrm>
            <a:off x="469900" y="6477000"/>
            <a:ext cx="5355167" cy="100027"/>
          </a:xfrm>
          <a:prstGeom prst="rect">
            <a:avLst/>
          </a:prstGeom>
          <a:noFill/>
        </p:spPr>
        <p:txBody>
          <a:bodyPr wrap="square" lIns="0" tIns="0" rIns="0" bIns="0" rtlCol="0">
            <a:spAutoFit/>
          </a:bodyPr>
          <a:lstStyle/>
          <a:p>
            <a:pPr defTabSz="1219170">
              <a:spcBef>
                <a:spcPts val="800"/>
              </a:spcBef>
              <a:buSzPct val="100000"/>
              <a:buFont typeface="Arial"/>
              <a:buNone/>
            </a:pPr>
            <a:r>
              <a:rPr lang="en-US" sz="650" dirty="0">
                <a:solidFill>
                  <a:prstClr val="white"/>
                </a:solidFill>
              </a:rPr>
              <a:t>Copyright © 2020 Deloitte Development LLC. All rights reserved.</a:t>
            </a:r>
          </a:p>
        </p:txBody>
      </p:sp>
      <p:sp>
        <p:nvSpPr>
          <p:cNvPr id="22" name="TextBox 21"/>
          <p:cNvSpPr txBox="1"/>
          <p:nvPr userDrawn="1"/>
        </p:nvSpPr>
        <p:spPr>
          <a:xfrm>
            <a:off x="11414125" y="6477000"/>
            <a:ext cx="307975" cy="100027"/>
          </a:xfrm>
          <a:prstGeom prst="rect">
            <a:avLst/>
          </a:prstGeom>
          <a:noFill/>
        </p:spPr>
        <p:txBody>
          <a:bodyPr wrap="square" lIns="0" tIns="0" rIns="0" bIns="0" rtlCol="0">
            <a:spAutoFit/>
          </a:bodyPr>
          <a:lstStyle/>
          <a:p>
            <a:pPr algn="r" defTabSz="1219170">
              <a:spcBef>
                <a:spcPts val="800"/>
              </a:spcBef>
              <a:buSzPct val="100000"/>
              <a:buFont typeface="Arial"/>
              <a:buNone/>
            </a:pPr>
            <a:fld id="{C58DF478-B544-4ED8-9ED4-6A2648E2D233}" type="slidenum">
              <a:rPr lang="en-US" sz="650">
                <a:solidFill>
                  <a:prstClr val="white"/>
                </a:solidFill>
              </a:rPr>
              <a:pPr algn="r" defTabSz="1219170">
                <a:spcBef>
                  <a:spcPts val="800"/>
                </a:spcBef>
                <a:buSzPct val="100000"/>
                <a:buFont typeface="Arial"/>
                <a:buNone/>
              </a:pPr>
              <a:t>‹#›</a:t>
            </a:fld>
            <a:endParaRPr lang="en-US" sz="650" dirty="0">
              <a:solidFill>
                <a:prstClr val="white"/>
              </a:solidFill>
            </a:endParaRPr>
          </a:p>
        </p:txBody>
      </p:sp>
    </p:spTree>
    <p:extLst>
      <p:ext uri="{BB962C8B-B14F-4D97-AF65-F5344CB8AC3E}">
        <p14:creationId xmlns:p14="http://schemas.microsoft.com/office/powerpoint/2010/main" val="3941329006"/>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20" name="CaseCode"/>
          <p:cNvSpPr txBox="1"/>
          <p:nvPr userDrawn="1"/>
        </p:nvSpPr>
        <p:spPr>
          <a:xfrm>
            <a:off x="6336000" y="6476999"/>
            <a:ext cx="4896560" cy="100027"/>
          </a:xfrm>
          <a:prstGeom prst="rect">
            <a:avLst/>
          </a:prstGeom>
          <a:noFill/>
        </p:spPr>
        <p:txBody>
          <a:bodyPr wrap="square" lIns="0" tIns="0" rIns="0" bIns="0" rtlCol="0">
            <a:spAutoFit/>
          </a:bodyPr>
          <a:lstStyle/>
          <a:p>
            <a:pPr algn="r" defTabSz="1219170">
              <a:buSzPct val="100000"/>
              <a:buFont typeface="Arial"/>
              <a:buNone/>
            </a:pPr>
            <a:r>
              <a:rPr lang="en-US" sz="650" dirty="0">
                <a:solidFill>
                  <a:prstClr val="white"/>
                </a:solidFill>
              </a:rPr>
              <a:t>Machine Learning Guild</a:t>
            </a:r>
          </a:p>
        </p:txBody>
      </p:sp>
      <p:sp>
        <p:nvSpPr>
          <p:cNvPr id="21" name="Copyright"/>
          <p:cNvSpPr txBox="1"/>
          <p:nvPr userDrawn="1"/>
        </p:nvSpPr>
        <p:spPr>
          <a:xfrm>
            <a:off x="469900" y="6477000"/>
            <a:ext cx="5355167" cy="100027"/>
          </a:xfrm>
          <a:prstGeom prst="rect">
            <a:avLst/>
          </a:prstGeom>
          <a:noFill/>
        </p:spPr>
        <p:txBody>
          <a:bodyPr wrap="square" lIns="0" tIns="0" rIns="0" bIns="0" rtlCol="0">
            <a:spAutoFit/>
          </a:bodyPr>
          <a:lstStyle/>
          <a:p>
            <a:pPr defTabSz="1219170">
              <a:spcBef>
                <a:spcPts val="800"/>
              </a:spcBef>
              <a:buSzPct val="100000"/>
              <a:buFont typeface="Arial"/>
              <a:buNone/>
            </a:pPr>
            <a:r>
              <a:rPr lang="en-US" sz="650" dirty="0">
                <a:solidFill>
                  <a:prstClr val="white"/>
                </a:solidFill>
              </a:rPr>
              <a:t>Copyright © 2020 Deloitte Development LLC. All rights reserved.</a:t>
            </a:r>
          </a:p>
        </p:txBody>
      </p:sp>
      <p:sp>
        <p:nvSpPr>
          <p:cNvPr id="22" name="TextBox 21"/>
          <p:cNvSpPr txBox="1"/>
          <p:nvPr userDrawn="1"/>
        </p:nvSpPr>
        <p:spPr>
          <a:xfrm>
            <a:off x="11414125" y="6477000"/>
            <a:ext cx="307975" cy="100027"/>
          </a:xfrm>
          <a:prstGeom prst="rect">
            <a:avLst/>
          </a:prstGeom>
          <a:noFill/>
        </p:spPr>
        <p:txBody>
          <a:bodyPr wrap="square" lIns="0" tIns="0" rIns="0" bIns="0" rtlCol="0">
            <a:spAutoFit/>
          </a:bodyPr>
          <a:lstStyle/>
          <a:p>
            <a:pPr algn="r" defTabSz="1219170">
              <a:spcBef>
                <a:spcPts val="800"/>
              </a:spcBef>
              <a:buSzPct val="100000"/>
              <a:buFont typeface="Arial"/>
              <a:buNone/>
            </a:pPr>
            <a:fld id="{C58DF478-B544-4ED8-9ED4-6A2648E2D233}" type="slidenum">
              <a:rPr lang="en-US" sz="650">
                <a:solidFill>
                  <a:prstClr val="white"/>
                </a:solidFill>
              </a:rPr>
              <a:pPr algn="r" defTabSz="1219170">
                <a:spcBef>
                  <a:spcPts val="800"/>
                </a:spcBef>
                <a:buSzPct val="100000"/>
                <a:buFont typeface="Arial"/>
                <a:buNone/>
              </a:pPr>
              <a:t>‹#›</a:t>
            </a:fld>
            <a:endParaRPr lang="en-US" sz="650" dirty="0">
              <a:solidFill>
                <a:prstClr val="white"/>
              </a:solidFill>
            </a:endParaRPr>
          </a:p>
        </p:txBody>
      </p:sp>
    </p:spTree>
    <p:extLst>
      <p:ext uri="{BB962C8B-B14F-4D97-AF65-F5344CB8AC3E}">
        <p14:creationId xmlns:p14="http://schemas.microsoft.com/office/powerpoint/2010/main" val="3477164566"/>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ags" Target="../tags/tag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43"/>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name="think-cell Slide" r:id="rId44" imgW="270" imgH="270" progId="TCLayout.ActiveDocument.1">
                  <p:embed/>
                </p:oleObj>
              </mc:Choice>
              <mc:Fallback>
                <p:oleObj name="think-cell Slide" r:id="rId44" imgW="270" imgH="270" progId="TCLayout.ActiveDocument.1">
                  <p:embed/>
                  <p:pic>
                    <p:nvPicPr>
                      <p:cNvPr id="4" name="Object 3" hidden="1"/>
                      <p:cNvPicPr/>
                      <p:nvPr/>
                    </p:nvPicPr>
                    <p:blipFill>
                      <a:blip r:embed="rId4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dirty="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CaseCode"/>
          <p:cNvSpPr txBox="1"/>
          <p:nvPr userDrawn="1"/>
        </p:nvSpPr>
        <p:spPr>
          <a:xfrm>
            <a:off x="6336000" y="6476999"/>
            <a:ext cx="4896560" cy="100027"/>
          </a:xfrm>
          <a:prstGeom prst="rect">
            <a:avLst/>
          </a:prstGeom>
          <a:noFill/>
        </p:spPr>
        <p:txBody>
          <a:bodyPr wrap="square" lIns="0" tIns="0" rIns="0" bIns="0" rtlCol="0">
            <a:spAutoFit/>
          </a:bodyPr>
          <a:lstStyle/>
          <a:p>
            <a:pPr algn="r" defTabSz="1219170">
              <a:buSzPct val="100000"/>
              <a:buFont typeface="Arial"/>
              <a:buNone/>
            </a:pPr>
            <a:r>
              <a:rPr lang="en-US" sz="650" dirty="0">
                <a:solidFill>
                  <a:prstClr val="black"/>
                </a:solidFill>
              </a:rPr>
              <a:t>Machine Learning Guild</a:t>
            </a:r>
          </a:p>
        </p:txBody>
      </p:sp>
      <p:sp>
        <p:nvSpPr>
          <p:cNvPr id="11" name="Copyright"/>
          <p:cNvSpPr txBox="1"/>
          <p:nvPr userDrawn="1"/>
        </p:nvSpPr>
        <p:spPr>
          <a:xfrm>
            <a:off x="469900" y="6477000"/>
            <a:ext cx="5355167" cy="100027"/>
          </a:xfrm>
          <a:prstGeom prst="rect">
            <a:avLst/>
          </a:prstGeom>
          <a:noFill/>
        </p:spPr>
        <p:txBody>
          <a:bodyPr vert="horz" wrap="square" lIns="0" tIns="0" rIns="0" bIns="0" rtlCol="0" anchor="t">
            <a:noAutofit/>
          </a:bodyPr>
          <a:lstStyle/>
          <a:p>
            <a:pPr defTabSz="1219170">
              <a:spcBef>
                <a:spcPts val="800"/>
              </a:spcBef>
              <a:buSzPct val="100000"/>
              <a:buFont typeface="Arial"/>
              <a:buNone/>
            </a:pPr>
            <a:r>
              <a:rPr lang="en-US" sz="650" dirty="0">
                <a:solidFill>
                  <a:prstClr val="black"/>
                </a:solidFill>
              </a:rPr>
              <a:t>Copyright © 2020 Deloitte Development LLC. All rights reserved.</a:t>
            </a:r>
          </a:p>
        </p:txBody>
      </p:sp>
      <p:sp>
        <p:nvSpPr>
          <p:cNvPr id="12" name="TextBox 11"/>
          <p:cNvSpPr txBox="1"/>
          <p:nvPr userDrawn="1"/>
        </p:nvSpPr>
        <p:spPr>
          <a:xfrm>
            <a:off x="11410953" y="6477000"/>
            <a:ext cx="307975" cy="100027"/>
          </a:xfrm>
          <a:prstGeom prst="rect">
            <a:avLst/>
          </a:prstGeom>
          <a:noFill/>
        </p:spPr>
        <p:txBody>
          <a:bodyPr wrap="square" lIns="0" tIns="0" rIns="0" bIns="0" rtlCol="0">
            <a:spAutoFit/>
          </a:bodyPr>
          <a:lstStyle/>
          <a:p>
            <a:pPr algn="r" defTabSz="1219170">
              <a:spcBef>
                <a:spcPts val="800"/>
              </a:spcBef>
              <a:buSzPct val="100000"/>
              <a:buFont typeface="Arial"/>
              <a:buNone/>
            </a:pPr>
            <a:fld id="{C58DF478-B544-4ED8-9ED4-6A2648E2D233}" type="slidenum">
              <a:rPr lang="en-US" sz="650">
                <a:solidFill>
                  <a:prstClr val="black"/>
                </a:solidFill>
              </a:rPr>
              <a:pPr algn="r" defTabSz="1219170">
                <a:spcBef>
                  <a:spcPts val="800"/>
                </a:spcBef>
                <a:buSzPct val="100000"/>
                <a:buFont typeface="Arial"/>
                <a:buNone/>
              </a:pPr>
              <a:t>‹#›</a:t>
            </a:fld>
            <a:endParaRPr lang="en-US" sz="650" dirty="0">
              <a:solidFill>
                <a:prstClr val="black"/>
              </a:solidFill>
            </a:endParaRPr>
          </a:p>
        </p:txBody>
      </p:sp>
    </p:spTree>
    <p:extLst>
      <p:ext uri="{BB962C8B-B14F-4D97-AF65-F5344CB8AC3E}">
        <p14:creationId xmlns:p14="http://schemas.microsoft.com/office/powerpoint/2010/main" val="33103326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Lst>
  <p:transition>
    <p:fade/>
  </p:transition>
  <p:hf hdr="0" dt="0"/>
  <p:txStyles>
    <p:titleStyle>
      <a:lvl1pPr algn="l" defTabSz="1219170" rtl="0" eaLnBrk="1" latinLnBrk="0" hangingPunct="1">
        <a:spcBef>
          <a:spcPct val="0"/>
        </a:spcBef>
        <a:buNone/>
        <a:defRPr sz="2000" b="1"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9" pos="4986">
          <p15:clr>
            <a:srgbClr val="F26B43"/>
          </p15:clr>
        </p15:guide>
        <p15:guide id="10" pos="1382">
          <p15:clr>
            <a:srgbClr val="F26B43"/>
          </p15:clr>
        </p15:guide>
        <p15:guide id="11" pos="1496">
          <p15:clr>
            <a:srgbClr val="F26B43"/>
          </p15:clr>
        </p15:guide>
        <p15:guide id="12" pos="2581">
          <p15:clr>
            <a:srgbClr val="F26B43"/>
          </p15:clr>
        </p15:guide>
        <p15:guide id="13" pos="2695">
          <p15:clr>
            <a:srgbClr val="F26B43"/>
          </p15:clr>
        </p15:guide>
        <p15:guide id="14" pos="6185">
          <p15:clr>
            <a:srgbClr val="F26B43"/>
          </p15:clr>
        </p15:guide>
        <p15:guide id="15" pos="3783">
          <p15:clr>
            <a:srgbClr val="F26B43"/>
          </p15:clr>
        </p15:guide>
        <p15:guide id="16" pos="3896">
          <p15:clr>
            <a:srgbClr val="F26B43"/>
          </p15:clr>
        </p15:guide>
        <p15:guide id="17" pos="3840">
          <p15:clr>
            <a:srgbClr val="F26B43"/>
          </p15:clr>
        </p15:guide>
        <p15:guide id="18" pos="6299">
          <p15:clr>
            <a:srgbClr val="F26B43"/>
          </p15:clr>
        </p15:guide>
        <p15:guide id="19" orient="horz" pos="1049">
          <p15:clr>
            <a:srgbClr val="F26B43"/>
          </p15:clr>
        </p15:guide>
        <p15:guide id="20" orient="horz" pos="641">
          <p15:clr>
            <a:srgbClr val="F26B43"/>
          </p15:clr>
        </p15:guide>
        <p15:guide id="21" orient="horz" pos="2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7.xml"/><Relationship Id="rId6" Type="http://schemas.openxmlformats.org/officeDocument/2006/relationships/image" Target="../media/image7.png"/><Relationship Id="rId5" Type="http://schemas.openxmlformats.org/officeDocument/2006/relationships/hyperlink" Target="https://socialcapital.org/" TargetMode="Externa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9.png"/><Relationship Id="rId5" Type="http://schemas.openxmlformats.org/officeDocument/2006/relationships/image" Target="../media/image8.emf"/><Relationship Id="rId4" Type="http://schemas.openxmlformats.org/officeDocument/2006/relationships/oleObject" Target="../embeddings/oleObject2.bin"/></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1.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1.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41.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1.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475199" y="5744380"/>
            <a:ext cx="10618899" cy="505645"/>
          </a:xfrm>
        </p:spPr>
        <p:txBody>
          <a:bodyPr/>
          <a:lstStyle/>
          <a:p>
            <a:pPr>
              <a:spcAft>
                <a:spcPts val="600"/>
              </a:spcAft>
            </a:pPr>
            <a:r>
              <a:rPr lang="en-US" sz="2000" dirty="0"/>
              <a:t>Bic Vu Capstone</a:t>
            </a:r>
          </a:p>
          <a:p>
            <a:pPr>
              <a:spcAft>
                <a:spcPts val="600"/>
              </a:spcAft>
            </a:pPr>
            <a:r>
              <a:rPr lang="en-US" sz="2000" b="0" dirty="0"/>
              <a:t>AI Guild Apprentice Program – Mid Point Code Review</a:t>
            </a:r>
            <a:endParaRPr lang="en-US" sz="2000" b="0" noProof="0" dirty="0"/>
          </a:p>
        </p:txBody>
      </p:sp>
      <p:sp>
        <p:nvSpPr>
          <p:cNvPr id="5" name="Text Placeholder 4"/>
          <p:cNvSpPr>
            <a:spLocks noGrp="1"/>
          </p:cNvSpPr>
          <p:nvPr>
            <p:ph type="body" sz="quarter" idx="10"/>
          </p:nvPr>
        </p:nvSpPr>
        <p:spPr/>
        <p:txBody>
          <a:bodyPr/>
          <a:lstStyle/>
          <a:p>
            <a:r>
              <a:rPr lang="en-US" dirty="0"/>
              <a:t>Technology Guild Program | 2023</a:t>
            </a:r>
            <a:endParaRPr lang="en-US" noProof="0" dirty="0"/>
          </a:p>
        </p:txBody>
      </p:sp>
      <p:pic>
        <p:nvPicPr>
          <p:cNvPr id="7" name="Picture 6">
            <a:extLst>
              <a:ext uri="{FF2B5EF4-FFF2-40B4-BE49-F238E27FC236}">
                <a16:creationId xmlns:a16="http://schemas.microsoft.com/office/drawing/2014/main" id="{58ED2458-7977-4C1B-8E22-EC1E85ACBD2E}"/>
              </a:ext>
            </a:extLst>
          </p:cNvPr>
          <p:cNvPicPr>
            <a:picLocks noChangeAspect="1"/>
          </p:cNvPicPr>
          <p:nvPr/>
        </p:nvPicPr>
        <p:blipFill>
          <a:blip r:embed="rId3"/>
          <a:stretch>
            <a:fillRect/>
          </a:stretch>
        </p:blipFill>
        <p:spPr>
          <a:xfrm>
            <a:off x="4541184" y="1710529"/>
            <a:ext cx="3056730" cy="3063889"/>
          </a:xfrm>
          <a:prstGeom prst="rect">
            <a:avLst/>
          </a:prstGeom>
        </p:spPr>
      </p:pic>
    </p:spTree>
    <p:extLst>
      <p:ext uri="{BB962C8B-B14F-4D97-AF65-F5344CB8AC3E}">
        <p14:creationId xmlns:p14="http://schemas.microsoft.com/office/powerpoint/2010/main" val="301403945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4204B01-F41F-41D7-9B8D-ADF74779218E}"/>
              </a:ext>
            </a:extLst>
          </p:cNvPr>
          <p:cNvSpPr>
            <a:spLocks noGrp="1"/>
          </p:cNvSpPr>
          <p:nvPr>
            <p:ph type="ftr" sz="quarter" idx="11"/>
          </p:nvPr>
        </p:nvSpPr>
        <p:spPr>
          <a:xfrm>
            <a:off x="457200" y="6553200"/>
            <a:ext cx="3657600" cy="223939"/>
          </a:xfrm>
          <a:prstGeom prst="rect">
            <a:avLst/>
          </a:prstGeom>
          <a:noFill/>
          <a:ln>
            <a:noFill/>
          </a:ln>
        </p:spPr>
        <p:txBody>
          <a:bodyPr vert="horz" lIns="0" tIns="0" rIns="0" bIns="0" rtlCol="0" anchor="b"/>
          <a:lstStyle>
            <a:defPPr>
              <a:defRPr lang="en-US"/>
            </a:defPPr>
            <a:lvl1pPr marL="0" algn="l" defTabSz="914400" rtl="0" eaLnBrk="1" latinLnBrk="0" hangingPunct="1">
              <a:defRPr lang="en-US" sz="900" kern="1200" smtClean="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CARE DELIVERY TECHNOLOGY SERVICES</a:t>
            </a:r>
          </a:p>
        </p:txBody>
      </p:sp>
      <p:sp>
        <p:nvSpPr>
          <p:cNvPr id="4" name="Slide Number Placeholder 3">
            <a:extLst>
              <a:ext uri="{FF2B5EF4-FFF2-40B4-BE49-F238E27FC236}">
                <a16:creationId xmlns:a16="http://schemas.microsoft.com/office/drawing/2014/main" id="{B251DD76-5731-4762-ADD4-D7D34AE7A29B}"/>
              </a:ext>
            </a:extLst>
          </p:cNvPr>
          <p:cNvSpPr>
            <a:spLocks noGrp="1"/>
          </p:cNvSpPr>
          <p:nvPr>
            <p:ph type="sldNum" sz="quarter" idx="12"/>
          </p:nvPr>
        </p:nvSpPr>
        <p:spPr>
          <a:xfrm>
            <a:off x="228599" y="6553200"/>
            <a:ext cx="202475" cy="223939"/>
          </a:xfrm>
          <a:prstGeom prst="rect">
            <a:avLst/>
          </a:prstGeom>
          <a:noFill/>
          <a:ln>
            <a:noFill/>
          </a:ln>
          <a:effectLst/>
        </p:spPr>
        <p:txBody>
          <a:bodyPr vert="horz" wrap="square" lIns="0" tIns="0" rIns="0" bIns="0" numCol="1" anchor="b" anchorCtr="0" compatLnSpc="1">
            <a:prstTxWarp prst="textNoShape">
              <a:avLst/>
            </a:prstTxWarp>
            <a:noAutofit/>
          </a:bodyPr>
          <a:lstStyle>
            <a:defPPr>
              <a:defRPr lang="en-US"/>
            </a:defPPr>
            <a:lvl1pPr marL="0" algn="l" defTabSz="914400" rtl="0" eaLnBrk="1" latinLnBrk="0" hangingPunct="1">
              <a:defRPr lang="en-US" sz="900" kern="1200" smtClean="0">
                <a:solidFill>
                  <a:schemeClr val="bg1"/>
                </a:solidFill>
                <a:latin typeface="Arial Narrow" charset="0"/>
                <a:ea typeface="Arial Narrow" charset="0"/>
                <a:cs typeface="Arial Narrow"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6FC711D-C8B4-8346-B994-7EF014CB5F7E}" type="slidenum">
              <a:rPr lang="en-US" smtClean="0"/>
              <a:pPr/>
              <a:t>10</a:t>
            </a:fld>
            <a:endParaRPr lang="en-US"/>
          </a:p>
        </p:txBody>
      </p:sp>
      <p:grpSp>
        <p:nvGrpSpPr>
          <p:cNvPr id="2" name="Group 1">
            <a:extLst>
              <a:ext uri="{FF2B5EF4-FFF2-40B4-BE49-F238E27FC236}">
                <a16:creationId xmlns:a16="http://schemas.microsoft.com/office/drawing/2014/main" id="{7CFE6806-31C1-4704-85C6-B9D3A563F74F}"/>
              </a:ext>
            </a:extLst>
          </p:cNvPr>
          <p:cNvGrpSpPr/>
          <p:nvPr/>
        </p:nvGrpSpPr>
        <p:grpSpPr>
          <a:xfrm>
            <a:off x="1304475" y="1430426"/>
            <a:ext cx="8225605" cy="3349830"/>
            <a:chOff x="1304475" y="1372436"/>
            <a:chExt cx="8225605" cy="3349830"/>
          </a:xfrm>
        </p:grpSpPr>
        <p:sp>
          <p:nvSpPr>
            <p:cNvPr id="31" name="General_Fill_38">
              <a:extLst>
                <a:ext uri="{FF2B5EF4-FFF2-40B4-BE49-F238E27FC236}">
                  <a16:creationId xmlns:a16="http://schemas.microsoft.com/office/drawing/2014/main" id="{38C97262-38E3-4737-846E-82E7D8523424}"/>
                </a:ext>
              </a:extLst>
            </p:cNvPr>
            <p:cNvSpPr>
              <a:spLocks noChangeAspect="1" noEditPoints="1"/>
            </p:cNvSpPr>
            <p:nvPr/>
          </p:nvSpPr>
          <p:spPr bwMode="auto">
            <a:xfrm>
              <a:off x="1304475" y="4182770"/>
              <a:ext cx="539496" cy="539496"/>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sz="1200"/>
            </a:p>
          </p:txBody>
        </p:sp>
        <p:sp>
          <p:nvSpPr>
            <p:cNvPr id="32" name="Freeform 624">
              <a:extLst>
                <a:ext uri="{FF2B5EF4-FFF2-40B4-BE49-F238E27FC236}">
                  <a16:creationId xmlns:a16="http://schemas.microsoft.com/office/drawing/2014/main" id="{640429E8-25B1-4D5E-A15D-0D6EF0C9DD17}"/>
                </a:ext>
              </a:extLst>
            </p:cNvPr>
            <p:cNvSpPr>
              <a:spLocks noChangeAspect="1" noEditPoints="1"/>
            </p:cNvSpPr>
            <p:nvPr/>
          </p:nvSpPr>
          <p:spPr bwMode="auto">
            <a:xfrm>
              <a:off x="1304475" y="2341778"/>
              <a:ext cx="539496" cy="539496"/>
            </a:xfrm>
            <a:custGeom>
              <a:avLst/>
              <a:gdLst>
                <a:gd name="T0" fmla="*/ 379 w 512"/>
                <a:gd name="T1" fmla="*/ 223 h 512"/>
                <a:gd name="T2" fmla="*/ 353 w 512"/>
                <a:gd name="T3" fmla="*/ 181 h 512"/>
                <a:gd name="T4" fmla="*/ 314 w 512"/>
                <a:gd name="T5" fmla="*/ 149 h 512"/>
                <a:gd name="T6" fmla="*/ 284 w 512"/>
                <a:gd name="T7" fmla="*/ 151 h 512"/>
                <a:gd name="T8" fmla="*/ 228 w 512"/>
                <a:gd name="T9" fmla="*/ 151 h 512"/>
                <a:gd name="T10" fmla="*/ 176 w 512"/>
                <a:gd name="T11" fmla="*/ 160 h 512"/>
                <a:gd name="T12" fmla="*/ 144 w 512"/>
                <a:gd name="T13" fmla="*/ 206 h 512"/>
                <a:gd name="T14" fmla="*/ 181 w 512"/>
                <a:gd name="T15" fmla="*/ 282 h 512"/>
                <a:gd name="T16" fmla="*/ 239 w 512"/>
                <a:gd name="T17" fmla="*/ 288 h 512"/>
                <a:gd name="T18" fmla="*/ 279 w 512"/>
                <a:gd name="T19" fmla="*/ 309 h 512"/>
                <a:gd name="T20" fmla="*/ 332 w 512"/>
                <a:gd name="T21" fmla="*/ 373 h 512"/>
                <a:gd name="T22" fmla="*/ 370 w 512"/>
                <a:gd name="T23" fmla="*/ 302 h 512"/>
                <a:gd name="T24" fmla="*/ 394 w 512"/>
                <a:gd name="T25" fmla="*/ 261 h 512"/>
                <a:gd name="T26" fmla="*/ 185 w 512"/>
                <a:gd name="T27" fmla="*/ 242 h 512"/>
                <a:gd name="T28" fmla="*/ 140 w 512"/>
                <a:gd name="T29" fmla="*/ 251 h 512"/>
                <a:gd name="T30" fmla="*/ 172 w 512"/>
                <a:gd name="T31" fmla="*/ 197 h 512"/>
                <a:gd name="T32" fmla="*/ 202 w 512"/>
                <a:gd name="T33" fmla="*/ 233 h 512"/>
                <a:gd name="T34" fmla="*/ 234 w 512"/>
                <a:gd name="T35" fmla="*/ 185 h 512"/>
                <a:gd name="T36" fmla="*/ 255 w 512"/>
                <a:gd name="T37" fmla="*/ 177 h 512"/>
                <a:gd name="T38" fmla="*/ 259 w 512"/>
                <a:gd name="T39" fmla="*/ 198 h 512"/>
                <a:gd name="T40" fmla="*/ 234 w 512"/>
                <a:gd name="T41" fmla="*/ 213 h 512"/>
                <a:gd name="T42" fmla="*/ 284 w 512"/>
                <a:gd name="T43" fmla="*/ 248 h 512"/>
                <a:gd name="T44" fmla="*/ 273 w 512"/>
                <a:gd name="T45" fmla="*/ 266 h 512"/>
                <a:gd name="T46" fmla="*/ 230 w 512"/>
                <a:gd name="T47" fmla="*/ 246 h 512"/>
                <a:gd name="T48" fmla="*/ 283 w 512"/>
                <a:gd name="T49" fmla="*/ 215 h 512"/>
                <a:gd name="T50" fmla="*/ 320 w 512"/>
                <a:gd name="T51" fmla="*/ 192 h 512"/>
                <a:gd name="T52" fmla="*/ 347 w 512"/>
                <a:gd name="T53" fmla="*/ 233 h 512"/>
                <a:gd name="T54" fmla="*/ 318 w 512"/>
                <a:gd name="T55" fmla="*/ 213 h 512"/>
                <a:gd name="T56" fmla="*/ 362 w 512"/>
                <a:gd name="T57" fmla="*/ 266 h 512"/>
                <a:gd name="T58" fmla="*/ 340 w 512"/>
                <a:gd name="T59" fmla="*/ 281 h 512"/>
                <a:gd name="T60" fmla="*/ 340 w 512"/>
                <a:gd name="T61" fmla="*/ 324 h 512"/>
                <a:gd name="T62" fmla="*/ 308 w 512"/>
                <a:gd name="T63" fmla="*/ 311 h 512"/>
                <a:gd name="T64" fmla="*/ 313 w 512"/>
                <a:gd name="T65" fmla="*/ 264 h 512"/>
                <a:gd name="T66" fmla="*/ 334 w 512"/>
                <a:gd name="T67" fmla="*/ 255 h 512"/>
                <a:gd name="T68" fmla="*/ 362 w 512"/>
                <a:gd name="T69" fmla="*/ 266 h 512"/>
                <a:gd name="T70" fmla="*/ 256 w 512"/>
                <a:gd name="T71" fmla="*/ 512 h 512"/>
                <a:gd name="T72" fmla="*/ 393 w 512"/>
                <a:gd name="T73" fmla="*/ 302 h 512"/>
                <a:gd name="T74" fmla="*/ 352 w 512"/>
                <a:gd name="T75" fmla="*/ 384 h 512"/>
                <a:gd name="T76" fmla="*/ 266 w 512"/>
                <a:gd name="T77" fmla="*/ 384 h 512"/>
                <a:gd name="T78" fmla="*/ 218 w 512"/>
                <a:gd name="T79" fmla="*/ 320 h 512"/>
                <a:gd name="T80" fmla="*/ 96 w 512"/>
                <a:gd name="T81" fmla="*/ 245 h 512"/>
                <a:gd name="T82" fmla="*/ 176 w 512"/>
                <a:gd name="T83" fmla="*/ 138 h 512"/>
                <a:gd name="T84" fmla="*/ 261 w 512"/>
                <a:gd name="T85" fmla="*/ 117 h 512"/>
                <a:gd name="T86" fmla="*/ 359 w 512"/>
                <a:gd name="T87" fmla="*/ 160 h 512"/>
                <a:gd name="T88" fmla="*/ 416 w 512"/>
                <a:gd name="T89"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82" y="238"/>
                  </a:moveTo>
                  <a:cubicBezTo>
                    <a:pt x="379" y="237"/>
                    <a:pt x="377" y="234"/>
                    <a:pt x="377" y="231"/>
                  </a:cubicBezTo>
                  <a:cubicBezTo>
                    <a:pt x="376" y="229"/>
                    <a:pt x="377" y="226"/>
                    <a:pt x="379" y="223"/>
                  </a:cubicBezTo>
                  <a:cubicBezTo>
                    <a:pt x="382" y="219"/>
                    <a:pt x="384" y="213"/>
                    <a:pt x="384" y="208"/>
                  </a:cubicBezTo>
                  <a:cubicBezTo>
                    <a:pt x="384" y="193"/>
                    <a:pt x="372" y="181"/>
                    <a:pt x="357" y="181"/>
                  </a:cubicBezTo>
                  <a:cubicBezTo>
                    <a:pt x="356" y="181"/>
                    <a:pt x="354" y="181"/>
                    <a:pt x="353" y="181"/>
                  </a:cubicBezTo>
                  <a:cubicBezTo>
                    <a:pt x="350" y="182"/>
                    <a:pt x="347" y="181"/>
                    <a:pt x="345" y="179"/>
                  </a:cubicBezTo>
                  <a:cubicBezTo>
                    <a:pt x="342" y="178"/>
                    <a:pt x="341" y="175"/>
                    <a:pt x="341" y="172"/>
                  </a:cubicBezTo>
                  <a:cubicBezTo>
                    <a:pt x="339" y="159"/>
                    <a:pt x="328" y="149"/>
                    <a:pt x="314" y="149"/>
                  </a:cubicBezTo>
                  <a:cubicBezTo>
                    <a:pt x="309" y="149"/>
                    <a:pt x="303" y="151"/>
                    <a:pt x="299" y="154"/>
                  </a:cubicBezTo>
                  <a:cubicBezTo>
                    <a:pt x="296" y="156"/>
                    <a:pt x="293" y="156"/>
                    <a:pt x="291" y="156"/>
                  </a:cubicBezTo>
                  <a:cubicBezTo>
                    <a:pt x="288" y="155"/>
                    <a:pt x="285" y="154"/>
                    <a:pt x="284" y="151"/>
                  </a:cubicBezTo>
                  <a:cubicBezTo>
                    <a:pt x="279" y="143"/>
                    <a:pt x="270" y="138"/>
                    <a:pt x="261" y="138"/>
                  </a:cubicBezTo>
                  <a:cubicBezTo>
                    <a:pt x="253" y="138"/>
                    <a:pt x="246" y="142"/>
                    <a:pt x="241" y="148"/>
                  </a:cubicBezTo>
                  <a:cubicBezTo>
                    <a:pt x="238" y="152"/>
                    <a:pt x="233" y="153"/>
                    <a:pt x="228" y="151"/>
                  </a:cubicBezTo>
                  <a:cubicBezTo>
                    <a:pt x="218" y="147"/>
                    <a:pt x="205" y="150"/>
                    <a:pt x="198" y="159"/>
                  </a:cubicBezTo>
                  <a:cubicBezTo>
                    <a:pt x="195" y="162"/>
                    <a:pt x="190" y="163"/>
                    <a:pt x="186" y="162"/>
                  </a:cubicBezTo>
                  <a:cubicBezTo>
                    <a:pt x="183" y="160"/>
                    <a:pt x="179" y="160"/>
                    <a:pt x="176" y="160"/>
                  </a:cubicBezTo>
                  <a:cubicBezTo>
                    <a:pt x="161" y="160"/>
                    <a:pt x="149" y="172"/>
                    <a:pt x="149" y="186"/>
                  </a:cubicBezTo>
                  <a:cubicBezTo>
                    <a:pt x="149" y="188"/>
                    <a:pt x="149" y="190"/>
                    <a:pt x="150" y="193"/>
                  </a:cubicBezTo>
                  <a:cubicBezTo>
                    <a:pt x="151" y="198"/>
                    <a:pt x="149" y="203"/>
                    <a:pt x="144" y="206"/>
                  </a:cubicBezTo>
                  <a:cubicBezTo>
                    <a:pt x="127" y="212"/>
                    <a:pt x="117" y="228"/>
                    <a:pt x="117" y="245"/>
                  </a:cubicBezTo>
                  <a:cubicBezTo>
                    <a:pt x="117" y="269"/>
                    <a:pt x="136" y="288"/>
                    <a:pt x="160" y="288"/>
                  </a:cubicBezTo>
                  <a:cubicBezTo>
                    <a:pt x="167" y="288"/>
                    <a:pt x="174" y="286"/>
                    <a:pt x="181" y="282"/>
                  </a:cubicBezTo>
                  <a:cubicBezTo>
                    <a:pt x="186" y="279"/>
                    <a:pt x="193" y="280"/>
                    <a:pt x="196" y="285"/>
                  </a:cubicBezTo>
                  <a:cubicBezTo>
                    <a:pt x="201" y="293"/>
                    <a:pt x="209" y="298"/>
                    <a:pt x="218" y="298"/>
                  </a:cubicBezTo>
                  <a:cubicBezTo>
                    <a:pt x="226" y="298"/>
                    <a:pt x="234" y="295"/>
                    <a:pt x="239" y="288"/>
                  </a:cubicBezTo>
                  <a:cubicBezTo>
                    <a:pt x="241" y="285"/>
                    <a:pt x="245" y="284"/>
                    <a:pt x="249" y="284"/>
                  </a:cubicBezTo>
                  <a:cubicBezTo>
                    <a:pt x="253" y="285"/>
                    <a:pt x="256" y="288"/>
                    <a:pt x="257" y="291"/>
                  </a:cubicBezTo>
                  <a:cubicBezTo>
                    <a:pt x="261" y="301"/>
                    <a:pt x="269" y="307"/>
                    <a:pt x="279" y="309"/>
                  </a:cubicBezTo>
                  <a:cubicBezTo>
                    <a:pt x="284" y="309"/>
                    <a:pt x="288" y="314"/>
                    <a:pt x="288" y="319"/>
                  </a:cubicBezTo>
                  <a:cubicBezTo>
                    <a:pt x="288" y="373"/>
                    <a:pt x="288" y="373"/>
                    <a:pt x="288" y="373"/>
                  </a:cubicBezTo>
                  <a:cubicBezTo>
                    <a:pt x="332" y="373"/>
                    <a:pt x="332" y="373"/>
                    <a:pt x="332" y="373"/>
                  </a:cubicBezTo>
                  <a:cubicBezTo>
                    <a:pt x="334" y="363"/>
                    <a:pt x="339" y="349"/>
                    <a:pt x="353" y="340"/>
                  </a:cubicBezTo>
                  <a:cubicBezTo>
                    <a:pt x="370" y="330"/>
                    <a:pt x="373" y="322"/>
                    <a:pt x="373" y="315"/>
                  </a:cubicBezTo>
                  <a:cubicBezTo>
                    <a:pt x="373" y="310"/>
                    <a:pt x="372" y="306"/>
                    <a:pt x="370" y="302"/>
                  </a:cubicBezTo>
                  <a:cubicBezTo>
                    <a:pt x="368" y="299"/>
                    <a:pt x="368" y="295"/>
                    <a:pt x="369" y="292"/>
                  </a:cubicBezTo>
                  <a:cubicBezTo>
                    <a:pt x="370" y="290"/>
                    <a:pt x="373" y="287"/>
                    <a:pt x="376" y="286"/>
                  </a:cubicBezTo>
                  <a:cubicBezTo>
                    <a:pt x="387" y="283"/>
                    <a:pt x="394" y="273"/>
                    <a:pt x="394" y="261"/>
                  </a:cubicBezTo>
                  <a:cubicBezTo>
                    <a:pt x="394" y="252"/>
                    <a:pt x="390" y="243"/>
                    <a:pt x="382" y="238"/>
                  </a:cubicBezTo>
                  <a:close/>
                  <a:moveTo>
                    <a:pt x="196" y="244"/>
                  </a:moveTo>
                  <a:cubicBezTo>
                    <a:pt x="193" y="246"/>
                    <a:pt x="188" y="245"/>
                    <a:pt x="185" y="242"/>
                  </a:cubicBezTo>
                  <a:cubicBezTo>
                    <a:pt x="182" y="240"/>
                    <a:pt x="168" y="245"/>
                    <a:pt x="155" y="254"/>
                  </a:cubicBezTo>
                  <a:cubicBezTo>
                    <a:pt x="153" y="255"/>
                    <a:pt x="151" y="256"/>
                    <a:pt x="149" y="256"/>
                  </a:cubicBezTo>
                  <a:cubicBezTo>
                    <a:pt x="146" y="256"/>
                    <a:pt x="142" y="254"/>
                    <a:pt x="140" y="251"/>
                  </a:cubicBezTo>
                  <a:cubicBezTo>
                    <a:pt x="137" y="247"/>
                    <a:pt x="138" y="240"/>
                    <a:pt x="143" y="236"/>
                  </a:cubicBezTo>
                  <a:cubicBezTo>
                    <a:pt x="147" y="233"/>
                    <a:pt x="163" y="222"/>
                    <a:pt x="179" y="221"/>
                  </a:cubicBezTo>
                  <a:cubicBezTo>
                    <a:pt x="177" y="212"/>
                    <a:pt x="175" y="203"/>
                    <a:pt x="172" y="197"/>
                  </a:cubicBezTo>
                  <a:cubicBezTo>
                    <a:pt x="169" y="192"/>
                    <a:pt x="171" y="185"/>
                    <a:pt x="176" y="182"/>
                  </a:cubicBezTo>
                  <a:cubicBezTo>
                    <a:pt x="181" y="179"/>
                    <a:pt x="188" y="181"/>
                    <a:pt x="190" y="187"/>
                  </a:cubicBezTo>
                  <a:cubicBezTo>
                    <a:pt x="199" y="203"/>
                    <a:pt x="202" y="230"/>
                    <a:pt x="202" y="233"/>
                  </a:cubicBezTo>
                  <a:cubicBezTo>
                    <a:pt x="203" y="238"/>
                    <a:pt x="200" y="242"/>
                    <a:pt x="196" y="244"/>
                  </a:cubicBezTo>
                  <a:close/>
                  <a:moveTo>
                    <a:pt x="223" y="197"/>
                  </a:moveTo>
                  <a:cubicBezTo>
                    <a:pt x="224" y="195"/>
                    <a:pt x="225" y="191"/>
                    <a:pt x="234" y="185"/>
                  </a:cubicBezTo>
                  <a:cubicBezTo>
                    <a:pt x="233" y="182"/>
                    <a:pt x="234" y="178"/>
                    <a:pt x="236" y="176"/>
                  </a:cubicBezTo>
                  <a:cubicBezTo>
                    <a:pt x="239" y="171"/>
                    <a:pt x="245" y="169"/>
                    <a:pt x="250" y="172"/>
                  </a:cubicBezTo>
                  <a:cubicBezTo>
                    <a:pt x="253" y="173"/>
                    <a:pt x="254" y="175"/>
                    <a:pt x="255" y="177"/>
                  </a:cubicBezTo>
                  <a:cubicBezTo>
                    <a:pt x="255" y="177"/>
                    <a:pt x="256" y="177"/>
                    <a:pt x="257" y="177"/>
                  </a:cubicBezTo>
                  <a:cubicBezTo>
                    <a:pt x="262" y="178"/>
                    <a:pt x="266" y="182"/>
                    <a:pt x="266" y="187"/>
                  </a:cubicBezTo>
                  <a:cubicBezTo>
                    <a:pt x="267" y="192"/>
                    <a:pt x="264" y="197"/>
                    <a:pt x="259" y="198"/>
                  </a:cubicBezTo>
                  <a:cubicBezTo>
                    <a:pt x="254" y="200"/>
                    <a:pt x="248" y="202"/>
                    <a:pt x="245" y="204"/>
                  </a:cubicBezTo>
                  <a:cubicBezTo>
                    <a:pt x="245" y="206"/>
                    <a:pt x="244" y="208"/>
                    <a:pt x="242" y="210"/>
                  </a:cubicBezTo>
                  <a:cubicBezTo>
                    <a:pt x="240" y="212"/>
                    <a:pt x="237" y="213"/>
                    <a:pt x="234" y="213"/>
                  </a:cubicBezTo>
                  <a:cubicBezTo>
                    <a:pt x="232" y="213"/>
                    <a:pt x="229" y="212"/>
                    <a:pt x="227" y="210"/>
                  </a:cubicBezTo>
                  <a:cubicBezTo>
                    <a:pt x="223" y="207"/>
                    <a:pt x="222" y="202"/>
                    <a:pt x="223" y="197"/>
                  </a:cubicBezTo>
                  <a:close/>
                  <a:moveTo>
                    <a:pt x="284" y="248"/>
                  </a:moveTo>
                  <a:cubicBezTo>
                    <a:pt x="288" y="251"/>
                    <a:pt x="289" y="257"/>
                    <a:pt x="286" y="261"/>
                  </a:cubicBezTo>
                  <a:cubicBezTo>
                    <a:pt x="284" y="265"/>
                    <a:pt x="281" y="266"/>
                    <a:pt x="277" y="266"/>
                  </a:cubicBezTo>
                  <a:cubicBezTo>
                    <a:pt x="276" y="266"/>
                    <a:pt x="274" y="266"/>
                    <a:pt x="273" y="266"/>
                  </a:cubicBezTo>
                  <a:cubicBezTo>
                    <a:pt x="255" y="258"/>
                    <a:pt x="239" y="265"/>
                    <a:pt x="239" y="265"/>
                  </a:cubicBezTo>
                  <a:cubicBezTo>
                    <a:pt x="233" y="268"/>
                    <a:pt x="227" y="265"/>
                    <a:pt x="225" y="260"/>
                  </a:cubicBezTo>
                  <a:cubicBezTo>
                    <a:pt x="222" y="255"/>
                    <a:pt x="224" y="249"/>
                    <a:pt x="230" y="246"/>
                  </a:cubicBezTo>
                  <a:cubicBezTo>
                    <a:pt x="230" y="246"/>
                    <a:pt x="243" y="240"/>
                    <a:pt x="260" y="241"/>
                  </a:cubicBezTo>
                  <a:cubicBezTo>
                    <a:pt x="260" y="234"/>
                    <a:pt x="262" y="226"/>
                    <a:pt x="268" y="217"/>
                  </a:cubicBezTo>
                  <a:cubicBezTo>
                    <a:pt x="272" y="213"/>
                    <a:pt x="279" y="212"/>
                    <a:pt x="283" y="215"/>
                  </a:cubicBezTo>
                  <a:cubicBezTo>
                    <a:pt x="288" y="219"/>
                    <a:pt x="289" y="225"/>
                    <a:pt x="286" y="230"/>
                  </a:cubicBezTo>
                  <a:cubicBezTo>
                    <a:pt x="277" y="241"/>
                    <a:pt x="283" y="247"/>
                    <a:pt x="284" y="248"/>
                  </a:cubicBezTo>
                  <a:close/>
                  <a:moveTo>
                    <a:pt x="320" y="192"/>
                  </a:moveTo>
                  <a:cubicBezTo>
                    <a:pt x="320" y="192"/>
                    <a:pt x="320" y="192"/>
                    <a:pt x="320" y="192"/>
                  </a:cubicBezTo>
                  <a:cubicBezTo>
                    <a:pt x="325" y="192"/>
                    <a:pt x="336" y="195"/>
                    <a:pt x="350" y="218"/>
                  </a:cubicBezTo>
                  <a:cubicBezTo>
                    <a:pt x="353" y="223"/>
                    <a:pt x="352" y="230"/>
                    <a:pt x="347" y="233"/>
                  </a:cubicBezTo>
                  <a:cubicBezTo>
                    <a:pt x="345" y="234"/>
                    <a:pt x="343" y="234"/>
                    <a:pt x="341" y="234"/>
                  </a:cubicBezTo>
                  <a:cubicBezTo>
                    <a:pt x="337" y="234"/>
                    <a:pt x="334" y="233"/>
                    <a:pt x="332" y="229"/>
                  </a:cubicBezTo>
                  <a:cubicBezTo>
                    <a:pt x="324" y="217"/>
                    <a:pt x="319" y="213"/>
                    <a:pt x="318" y="213"/>
                  </a:cubicBezTo>
                  <a:cubicBezTo>
                    <a:pt x="313" y="212"/>
                    <a:pt x="309" y="208"/>
                    <a:pt x="309" y="202"/>
                  </a:cubicBezTo>
                  <a:cubicBezTo>
                    <a:pt x="309" y="196"/>
                    <a:pt x="314" y="192"/>
                    <a:pt x="320" y="192"/>
                  </a:cubicBezTo>
                  <a:close/>
                  <a:moveTo>
                    <a:pt x="362" y="266"/>
                  </a:moveTo>
                  <a:cubicBezTo>
                    <a:pt x="346" y="266"/>
                    <a:pt x="341" y="279"/>
                    <a:pt x="340" y="280"/>
                  </a:cubicBezTo>
                  <a:cubicBezTo>
                    <a:pt x="340" y="280"/>
                    <a:pt x="340" y="281"/>
                    <a:pt x="340" y="281"/>
                  </a:cubicBezTo>
                  <a:cubicBezTo>
                    <a:pt x="340" y="281"/>
                    <a:pt x="340" y="281"/>
                    <a:pt x="340" y="281"/>
                  </a:cubicBezTo>
                  <a:cubicBezTo>
                    <a:pt x="340" y="282"/>
                    <a:pt x="335" y="294"/>
                    <a:pt x="329" y="304"/>
                  </a:cubicBezTo>
                  <a:cubicBezTo>
                    <a:pt x="329" y="306"/>
                    <a:pt x="332" y="309"/>
                    <a:pt x="335" y="310"/>
                  </a:cubicBezTo>
                  <a:cubicBezTo>
                    <a:pt x="340" y="313"/>
                    <a:pt x="342" y="319"/>
                    <a:pt x="340" y="324"/>
                  </a:cubicBezTo>
                  <a:cubicBezTo>
                    <a:pt x="338" y="328"/>
                    <a:pt x="334" y="330"/>
                    <a:pt x="330" y="330"/>
                  </a:cubicBezTo>
                  <a:cubicBezTo>
                    <a:pt x="329" y="330"/>
                    <a:pt x="327" y="330"/>
                    <a:pt x="326" y="329"/>
                  </a:cubicBezTo>
                  <a:cubicBezTo>
                    <a:pt x="323" y="328"/>
                    <a:pt x="311" y="322"/>
                    <a:pt x="308" y="311"/>
                  </a:cubicBezTo>
                  <a:cubicBezTo>
                    <a:pt x="306" y="305"/>
                    <a:pt x="307" y="298"/>
                    <a:pt x="311" y="293"/>
                  </a:cubicBezTo>
                  <a:cubicBezTo>
                    <a:pt x="315" y="286"/>
                    <a:pt x="319" y="277"/>
                    <a:pt x="320" y="274"/>
                  </a:cubicBezTo>
                  <a:cubicBezTo>
                    <a:pt x="320" y="272"/>
                    <a:pt x="317" y="267"/>
                    <a:pt x="313" y="264"/>
                  </a:cubicBezTo>
                  <a:cubicBezTo>
                    <a:pt x="308" y="261"/>
                    <a:pt x="308" y="254"/>
                    <a:pt x="311" y="249"/>
                  </a:cubicBezTo>
                  <a:cubicBezTo>
                    <a:pt x="315" y="244"/>
                    <a:pt x="321" y="244"/>
                    <a:pt x="326" y="247"/>
                  </a:cubicBezTo>
                  <a:cubicBezTo>
                    <a:pt x="327" y="248"/>
                    <a:pt x="330" y="250"/>
                    <a:pt x="334" y="255"/>
                  </a:cubicBezTo>
                  <a:cubicBezTo>
                    <a:pt x="341" y="249"/>
                    <a:pt x="350" y="245"/>
                    <a:pt x="363" y="245"/>
                  </a:cubicBezTo>
                  <a:cubicBezTo>
                    <a:pt x="369" y="245"/>
                    <a:pt x="373" y="250"/>
                    <a:pt x="373" y="256"/>
                  </a:cubicBezTo>
                  <a:cubicBezTo>
                    <a:pt x="373" y="262"/>
                    <a:pt x="368" y="266"/>
                    <a:pt x="362"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02"/>
                  </a:moveTo>
                  <a:cubicBezTo>
                    <a:pt x="394" y="306"/>
                    <a:pt x="394" y="310"/>
                    <a:pt x="394" y="314"/>
                  </a:cubicBezTo>
                  <a:cubicBezTo>
                    <a:pt x="395" y="336"/>
                    <a:pt x="379" y="349"/>
                    <a:pt x="365" y="358"/>
                  </a:cubicBezTo>
                  <a:cubicBezTo>
                    <a:pt x="352" y="366"/>
                    <a:pt x="352" y="384"/>
                    <a:pt x="352" y="384"/>
                  </a:cubicBezTo>
                  <a:cubicBezTo>
                    <a:pt x="352" y="390"/>
                    <a:pt x="347" y="394"/>
                    <a:pt x="341" y="394"/>
                  </a:cubicBezTo>
                  <a:cubicBezTo>
                    <a:pt x="277" y="394"/>
                    <a:pt x="277" y="394"/>
                    <a:pt x="277" y="394"/>
                  </a:cubicBezTo>
                  <a:cubicBezTo>
                    <a:pt x="271" y="394"/>
                    <a:pt x="266" y="390"/>
                    <a:pt x="266" y="384"/>
                  </a:cubicBezTo>
                  <a:cubicBezTo>
                    <a:pt x="266" y="328"/>
                    <a:pt x="266" y="328"/>
                    <a:pt x="266" y="328"/>
                  </a:cubicBezTo>
                  <a:cubicBezTo>
                    <a:pt x="258" y="324"/>
                    <a:pt x="250" y="319"/>
                    <a:pt x="245" y="312"/>
                  </a:cubicBezTo>
                  <a:cubicBezTo>
                    <a:pt x="237" y="317"/>
                    <a:pt x="228" y="320"/>
                    <a:pt x="218" y="320"/>
                  </a:cubicBezTo>
                  <a:cubicBezTo>
                    <a:pt x="205" y="320"/>
                    <a:pt x="192" y="314"/>
                    <a:pt x="183" y="304"/>
                  </a:cubicBezTo>
                  <a:cubicBezTo>
                    <a:pt x="176" y="307"/>
                    <a:pt x="168" y="309"/>
                    <a:pt x="160" y="309"/>
                  </a:cubicBezTo>
                  <a:cubicBezTo>
                    <a:pt x="124" y="309"/>
                    <a:pt x="96" y="280"/>
                    <a:pt x="96" y="245"/>
                  </a:cubicBezTo>
                  <a:cubicBezTo>
                    <a:pt x="96" y="222"/>
                    <a:pt x="108" y="201"/>
                    <a:pt x="128" y="190"/>
                  </a:cubicBezTo>
                  <a:cubicBezTo>
                    <a:pt x="128" y="188"/>
                    <a:pt x="128" y="187"/>
                    <a:pt x="128" y="186"/>
                  </a:cubicBezTo>
                  <a:cubicBezTo>
                    <a:pt x="128" y="160"/>
                    <a:pt x="149" y="138"/>
                    <a:pt x="176" y="138"/>
                  </a:cubicBezTo>
                  <a:cubicBezTo>
                    <a:pt x="179" y="138"/>
                    <a:pt x="183" y="139"/>
                    <a:pt x="187" y="140"/>
                  </a:cubicBezTo>
                  <a:cubicBezTo>
                    <a:pt x="198" y="129"/>
                    <a:pt x="215" y="125"/>
                    <a:pt x="229" y="129"/>
                  </a:cubicBezTo>
                  <a:cubicBezTo>
                    <a:pt x="238" y="121"/>
                    <a:pt x="249" y="117"/>
                    <a:pt x="261" y="117"/>
                  </a:cubicBezTo>
                  <a:cubicBezTo>
                    <a:pt x="274" y="117"/>
                    <a:pt x="286" y="122"/>
                    <a:pt x="295" y="132"/>
                  </a:cubicBezTo>
                  <a:cubicBezTo>
                    <a:pt x="301" y="129"/>
                    <a:pt x="308" y="128"/>
                    <a:pt x="314" y="128"/>
                  </a:cubicBezTo>
                  <a:cubicBezTo>
                    <a:pt x="335" y="128"/>
                    <a:pt x="353" y="141"/>
                    <a:pt x="359" y="160"/>
                  </a:cubicBezTo>
                  <a:cubicBezTo>
                    <a:pt x="385" y="161"/>
                    <a:pt x="405" y="182"/>
                    <a:pt x="405" y="208"/>
                  </a:cubicBezTo>
                  <a:cubicBezTo>
                    <a:pt x="405" y="214"/>
                    <a:pt x="404" y="221"/>
                    <a:pt x="401" y="227"/>
                  </a:cubicBezTo>
                  <a:cubicBezTo>
                    <a:pt x="410" y="236"/>
                    <a:pt x="416" y="248"/>
                    <a:pt x="416" y="261"/>
                  </a:cubicBezTo>
                  <a:cubicBezTo>
                    <a:pt x="416" y="278"/>
                    <a:pt x="407" y="293"/>
                    <a:pt x="393" y="302"/>
                  </a:cubicBezTo>
                  <a:close/>
                </a:path>
              </a:pathLst>
            </a:custGeom>
            <a:solidFill>
              <a:schemeClr val="accent6">
                <a:lumMod val="75000"/>
              </a:schemeClr>
            </a:solidFill>
            <a:ln>
              <a:noFill/>
            </a:ln>
          </p:spPr>
          <p:txBody>
            <a:bodyPr vert="horz" wrap="square" lIns="73152" tIns="36576" rIns="73152" bIns="36576" numCol="1" anchor="t" anchorCtr="0" compatLnSpc="1">
              <a:prstTxWarp prst="textNoShape">
                <a:avLst/>
              </a:prstTxWarp>
            </a:bodyPr>
            <a:lstStyle/>
            <a:p>
              <a:endParaRPr lang="en-GB" sz="1440"/>
            </a:p>
          </p:txBody>
        </p:sp>
        <p:sp>
          <p:nvSpPr>
            <p:cNvPr id="34" name="Freeform 97">
              <a:extLst>
                <a:ext uri="{FF2B5EF4-FFF2-40B4-BE49-F238E27FC236}">
                  <a16:creationId xmlns:a16="http://schemas.microsoft.com/office/drawing/2014/main" id="{631298DB-040A-4949-9245-CAF17074A341}"/>
                </a:ext>
              </a:extLst>
            </p:cNvPr>
            <p:cNvSpPr>
              <a:spLocks noChangeAspect="1" noEditPoints="1"/>
            </p:cNvSpPr>
            <p:nvPr/>
          </p:nvSpPr>
          <p:spPr bwMode="auto">
            <a:xfrm>
              <a:off x="1304475" y="1430426"/>
              <a:ext cx="530352" cy="530352"/>
            </a:xfrm>
            <a:custGeom>
              <a:avLst/>
              <a:gdLst>
                <a:gd name="T0" fmla="*/ 298 w 512"/>
                <a:gd name="T1" fmla="*/ 298 h 512"/>
                <a:gd name="T2" fmla="*/ 373 w 512"/>
                <a:gd name="T3" fmla="*/ 298 h 512"/>
                <a:gd name="T4" fmla="*/ 373 w 512"/>
                <a:gd name="T5" fmla="*/ 373 h 512"/>
                <a:gd name="T6" fmla="*/ 298 w 512"/>
                <a:gd name="T7" fmla="*/ 373 h 512"/>
                <a:gd name="T8" fmla="*/ 298 w 512"/>
                <a:gd name="T9" fmla="*/ 298 h 512"/>
                <a:gd name="T10" fmla="*/ 138 w 512"/>
                <a:gd name="T11" fmla="*/ 213 h 512"/>
                <a:gd name="T12" fmla="*/ 213 w 512"/>
                <a:gd name="T13" fmla="*/ 213 h 512"/>
                <a:gd name="T14" fmla="*/ 213 w 512"/>
                <a:gd name="T15" fmla="*/ 138 h 512"/>
                <a:gd name="T16" fmla="*/ 138 w 512"/>
                <a:gd name="T17" fmla="*/ 138 h 512"/>
                <a:gd name="T18" fmla="*/ 138 w 512"/>
                <a:gd name="T19" fmla="*/ 213 h 512"/>
                <a:gd name="T20" fmla="*/ 138 w 512"/>
                <a:gd name="T21" fmla="*/ 373 h 512"/>
                <a:gd name="T22" fmla="*/ 213 w 512"/>
                <a:gd name="T23" fmla="*/ 373 h 512"/>
                <a:gd name="T24" fmla="*/ 213 w 512"/>
                <a:gd name="T25" fmla="*/ 298 h 512"/>
                <a:gd name="T26" fmla="*/ 138 w 512"/>
                <a:gd name="T27" fmla="*/ 298 h 512"/>
                <a:gd name="T28" fmla="*/ 138 w 512"/>
                <a:gd name="T29" fmla="*/ 373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234 w 512"/>
                <a:gd name="T41" fmla="*/ 288 h 512"/>
                <a:gd name="T42" fmla="*/ 224 w 512"/>
                <a:gd name="T43" fmla="*/ 277 h 512"/>
                <a:gd name="T44" fmla="*/ 128 w 512"/>
                <a:gd name="T45" fmla="*/ 277 h 512"/>
                <a:gd name="T46" fmla="*/ 117 w 512"/>
                <a:gd name="T47" fmla="*/ 288 h 512"/>
                <a:gd name="T48" fmla="*/ 117 w 512"/>
                <a:gd name="T49" fmla="*/ 384 h 512"/>
                <a:gd name="T50" fmla="*/ 128 w 512"/>
                <a:gd name="T51" fmla="*/ 394 h 512"/>
                <a:gd name="T52" fmla="*/ 224 w 512"/>
                <a:gd name="T53" fmla="*/ 394 h 512"/>
                <a:gd name="T54" fmla="*/ 234 w 512"/>
                <a:gd name="T55" fmla="*/ 384 h 512"/>
                <a:gd name="T56" fmla="*/ 234 w 512"/>
                <a:gd name="T57" fmla="*/ 288 h 512"/>
                <a:gd name="T58" fmla="*/ 234 w 512"/>
                <a:gd name="T59" fmla="*/ 128 h 512"/>
                <a:gd name="T60" fmla="*/ 224 w 512"/>
                <a:gd name="T61" fmla="*/ 117 h 512"/>
                <a:gd name="T62" fmla="*/ 128 w 512"/>
                <a:gd name="T63" fmla="*/ 117 h 512"/>
                <a:gd name="T64" fmla="*/ 117 w 512"/>
                <a:gd name="T65" fmla="*/ 128 h 512"/>
                <a:gd name="T66" fmla="*/ 117 w 512"/>
                <a:gd name="T67" fmla="*/ 224 h 512"/>
                <a:gd name="T68" fmla="*/ 128 w 512"/>
                <a:gd name="T69" fmla="*/ 234 h 512"/>
                <a:gd name="T70" fmla="*/ 224 w 512"/>
                <a:gd name="T71" fmla="*/ 234 h 512"/>
                <a:gd name="T72" fmla="*/ 234 w 512"/>
                <a:gd name="T73" fmla="*/ 224 h 512"/>
                <a:gd name="T74" fmla="*/ 234 w 512"/>
                <a:gd name="T75" fmla="*/ 128 h 512"/>
                <a:gd name="T76" fmla="*/ 394 w 512"/>
                <a:gd name="T77" fmla="*/ 288 h 512"/>
                <a:gd name="T78" fmla="*/ 384 w 512"/>
                <a:gd name="T79" fmla="*/ 277 h 512"/>
                <a:gd name="T80" fmla="*/ 288 w 512"/>
                <a:gd name="T81" fmla="*/ 277 h 512"/>
                <a:gd name="T82" fmla="*/ 277 w 512"/>
                <a:gd name="T83" fmla="*/ 288 h 512"/>
                <a:gd name="T84" fmla="*/ 277 w 512"/>
                <a:gd name="T85" fmla="*/ 384 h 512"/>
                <a:gd name="T86" fmla="*/ 288 w 512"/>
                <a:gd name="T87" fmla="*/ 394 h 512"/>
                <a:gd name="T88" fmla="*/ 384 w 512"/>
                <a:gd name="T89" fmla="*/ 394 h 512"/>
                <a:gd name="T90" fmla="*/ 394 w 512"/>
                <a:gd name="T91" fmla="*/ 384 h 512"/>
                <a:gd name="T92" fmla="*/ 394 w 512"/>
                <a:gd name="T93" fmla="*/ 288 h 512"/>
                <a:gd name="T94" fmla="*/ 394 w 512"/>
                <a:gd name="T95" fmla="*/ 128 h 512"/>
                <a:gd name="T96" fmla="*/ 384 w 512"/>
                <a:gd name="T97" fmla="*/ 117 h 512"/>
                <a:gd name="T98" fmla="*/ 288 w 512"/>
                <a:gd name="T99" fmla="*/ 117 h 512"/>
                <a:gd name="T100" fmla="*/ 277 w 512"/>
                <a:gd name="T101" fmla="*/ 128 h 512"/>
                <a:gd name="T102" fmla="*/ 277 w 512"/>
                <a:gd name="T103" fmla="*/ 224 h 512"/>
                <a:gd name="T104" fmla="*/ 288 w 512"/>
                <a:gd name="T105" fmla="*/ 234 h 512"/>
                <a:gd name="T106" fmla="*/ 384 w 512"/>
                <a:gd name="T107" fmla="*/ 234 h 512"/>
                <a:gd name="T108" fmla="*/ 394 w 512"/>
                <a:gd name="T109" fmla="*/ 224 h 512"/>
                <a:gd name="T110" fmla="*/ 394 w 512"/>
                <a:gd name="T111" fmla="*/ 128 h 512"/>
                <a:gd name="T112" fmla="*/ 298 w 512"/>
                <a:gd name="T113" fmla="*/ 213 h 512"/>
                <a:gd name="T114" fmla="*/ 373 w 512"/>
                <a:gd name="T115" fmla="*/ 213 h 512"/>
                <a:gd name="T116" fmla="*/ 373 w 512"/>
                <a:gd name="T117" fmla="*/ 138 h 512"/>
                <a:gd name="T118" fmla="*/ 298 w 512"/>
                <a:gd name="T119" fmla="*/ 138 h 512"/>
                <a:gd name="T120" fmla="*/ 298 w 512"/>
                <a:gd name="T121"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98" y="298"/>
                  </a:moveTo>
                  <a:cubicBezTo>
                    <a:pt x="373" y="298"/>
                    <a:pt x="373" y="298"/>
                    <a:pt x="373" y="298"/>
                  </a:cubicBezTo>
                  <a:cubicBezTo>
                    <a:pt x="373" y="373"/>
                    <a:pt x="373" y="373"/>
                    <a:pt x="373" y="373"/>
                  </a:cubicBezTo>
                  <a:cubicBezTo>
                    <a:pt x="298" y="373"/>
                    <a:pt x="298" y="373"/>
                    <a:pt x="298" y="373"/>
                  </a:cubicBezTo>
                  <a:lnTo>
                    <a:pt x="298" y="298"/>
                  </a:lnTo>
                  <a:close/>
                  <a:moveTo>
                    <a:pt x="138" y="213"/>
                  </a:moveTo>
                  <a:cubicBezTo>
                    <a:pt x="213" y="213"/>
                    <a:pt x="213" y="213"/>
                    <a:pt x="213" y="213"/>
                  </a:cubicBezTo>
                  <a:cubicBezTo>
                    <a:pt x="213" y="138"/>
                    <a:pt x="213" y="138"/>
                    <a:pt x="213" y="138"/>
                  </a:cubicBezTo>
                  <a:cubicBezTo>
                    <a:pt x="138" y="138"/>
                    <a:pt x="138" y="138"/>
                    <a:pt x="138" y="138"/>
                  </a:cubicBezTo>
                  <a:lnTo>
                    <a:pt x="138" y="213"/>
                  </a:lnTo>
                  <a:close/>
                  <a:moveTo>
                    <a:pt x="138" y="373"/>
                  </a:moveTo>
                  <a:cubicBezTo>
                    <a:pt x="213" y="373"/>
                    <a:pt x="213" y="373"/>
                    <a:pt x="213" y="373"/>
                  </a:cubicBezTo>
                  <a:cubicBezTo>
                    <a:pt x="213" y="298"/>
                    <a:pt x="213" y="298"/>
                    <a:pt x="213" y="298"/>
                  </a:cubicBezTo>
                  <a:cubicBezTo>
                    <a:pt x="138" y="298"/>
                    <a:pt x="138" y="298"/>
                    <a:pt x="138" y="298"/>
                  </a:cubicBezTo>
                  <a:lnTo>
                    <a:pt x="138" y="37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4" y="288"/>
                  </a:moveTo>
                  <a:cubicBezTo>
                    <a:pt x="234" y="282"/>
                    <a:pt x="230" y="277"/>
                    <a:pt x="224" y="277"/>
                  </a:cubicBezTo>
                  <a:cubicBezTo>
                    <a:pt x="128" y="277"/>
                    <a:pt x="128" y="277"/>
                    <a:pt x="128" y="277"/>
                  </a:cubicBezTo>
                  <a:cubicBezTo>
                    <a:pt x="122" y="277"/>
                    <a:pt x="117" y="282"/>
                    <a:pt x="117" y="288"/>
                  </a:cubicBezTo>
                  <a:cubicBezTo>
                    <a:pt x="117" y="384"/>
                    <a:pt x="117" y="384"/>
                    <a:pt x="117" y="384"/>
                  </a:cubicBezTo>
                  <a:cubicBezTo>
                    <a:pt x="117" y="390"/>
                    <a:pt x="122" y="394"/>
                    <a:pt x="128" y="394"/>
                  </a:cubicBezTo>
                  <a:cubicBezTo>
                    <a:pt x="224" y="394"/>
                    <a:pt x="224" y="394"/>
                    <a:pt x="224" y="394"/>
                  </a:cubicBezTo>
                  <a:cubicBezTo>
                    <a:pt x="230" y="394"/>
                    <a:pt x="234" y="390"/>
                    <a:pt x="234" y="384"/>
                  </a:cubicBezTo>
                  <a:lnTo>
                    <a:pt x="234" y="288"/>
                  </a:lnTo>
                  <a:close/>
                  <a:moveTo>
                    <a:pt x="234" y="128"/>
                  </a:moveTo>
                  <a:cubicBezTo>
                    <a:pt x="234" y="122"/>
                    <a:pt x="230" y="117"/>
                    <a:pt x="224" y="117"/>
                  </a:cubicBezTo>
                  <a:cubicBezTo>
                    <a:pt x="128" y="117"/>
                    <a:pt x="128" y="117"/>
                    <a:pt x="128" y="117"/>
                  </a:cubicBezTo>
                  <a:cubicBezTo>
                    <a:pt x="122" y="117"/>
                    <a:pt x="117" y="122"/>
                    <a:pt x="117" y="128"/>
                  </a:cubicBezTo>
                  <a:cubicBezTo>
                    <a:pt x="117" y="224"/>
                    <a:pt x="117" y="224"/>
                    <a:pt x="117" y="224"/>
                  </a:cubicBezTo>
                  <a:cubicBezTo>
                    <a:pt x="117" y="230"/>
                    <a:pt x="122" y="234"/>
                    <a:pt x="128" y="234"/>
                  </a:cubicBezTo>
                  <a:cubicBezTo>
                    <a:pt x="224" y="234"/>
                    <a:pt x="224" y="234"/>
                    <a:pt x="224" y="234"/>
                  </a:cubicBezTo>
                  <a:cubicBezTo>
                    <a:pt x="230" y="234"/>
                    <a:pt x="234" y="230"/>
                    <a:pt x="234" y="224"/>
                  </a:cubicBezTo>
                  <a:lnTo>
                    <a:pt x="234" y="128"/>
                  </a:lnTo>
                  <a:close/>
                  <a:moveTo>
                    <a:pt x="394" y="288"/>
                  </a:moveTo>
                  <a:cubicBezTo>
                    <a:pt x="394" y="282"/>
                    <a:pt x="390" y="277"/>
                    <a:pt x="384" y="277"/>
                  </a:cubicBezTo>
                  <a:cubicBezTo>
                    <a:pt x="288" y="277"/>
                    <a:pt x="288" y="277"/>
                    <a:pt x="288" y="277"/>
                  </a:cubicBezTo>
                  <a:cubicBezTo>
                    <a:pt x="282" y="277"/>
                    <a:pt x="277" y="282"/>
                    <a:pt x="277" y="288"/>
                  </a:cubicBezTo>
                  <a:cubicBezTo>
                    <a:pt x="277" y="384"/>
                    <a:pt x="277" y="384"/>
                    <a:pt x="277" y="384"/>
                  </a:cubicBezTo>
                  <a:cubicBezTo>
                    <a:pt x="277" y="390"/>
                    <a:pt x="282" y="394"/>
                    <a:pt x="288" y="394"/>
                  </a:cubicBezTo>
                  <a:cubicBezTo>
                    <a:pt x="384" y="394"/>
                    <a:pt x="384" y="394"/>
                    <a:pt x="384" y="394"/>
                  </a:cubicBezTo>
                  <a:cubicBezTo>
                    <a:pt x="390" y="394"/>
                    <a:pt x="394" y="390"/>
                    <a:pt x="394" y="384"/>
                  </a:cubicBezTo>
                  <a:lnTo>
                    <a:pt x="394" y="288"/>
                  </a:lnTo>
                  <a:close/>
                  <a:moveTo>
                    <a:pt x="394" y="128"/>
                  </a:moveTo>
                  <a:cubicBezTo>
                    <a:pt x="394" y="122"/>
                    <a:pt x="390" y="117"/>
                    <a:pt x="384" y="117"/>
                  </a:cubicBezTo>
                  <a:cubicBezTo>
                    <a:pt x="288" y="117"/>
                    <a:pt x="288" y="117"/>
                    <a:pt x="288" y="117"/>
                  </a:cubicBezTo>
                  <a:cubicBezTo>
                    <a:pt x="282" y="117"/>
                    <a:pt x="277" y="122"/>
                    <a:pt x="277" y="128"/>
                  </a:cubicBezTo>
                  <a:cubicBezTo>
                    <a:pt x="277" y="224"/>
                    <a:pt x="277" y="224"/>
                    <a:pt x="277" y="224"/>
                  </a:cubicBezTo>
                  <a:cubicBezTo>
                    <a:pt x="277" y="230"/>
                    <a:pt x="282" y="234"/>
                    <a:pt x="288" y="234"/>
                  </a:cubicBezTo>
                  <a:cubicBezTo>
                    <a:pt x="384" y="234"/>
                    <a:pt x="384" y="234"/>
                    <a:pt x="384" y="234"/>
                  </a:cubicBezTo>
                  <a:cubicBezTo>
                    <a:pt x="390" y="234"/>
                    <a:pt x="394" y="230"/>
                    <a:pt x="394" y="224"/>
                  </a:cubicBezTo>
                  <a:lnTo>
                    <a:pt x="394" y="128"/>
                  </a:lnTo>
                  <a:close/>
                  <a:moveTo>
                    <a:pt x="298" y="213"/>
                  </a:moveTo>
                  <a:cubicBezTo>
                    <a:pt x="373" y="213"/>
                    <a:pt x="373" y="213"/>
                    <a:pt x="373" y="213"/>
                  </a:cubicBezTo>
                  <a:cubicBezTo>
                    <a:pt x="373" y="138"/>
                    <a:pt x="373" y="138"/>
                    <a:pt x="373" y="138"/>
                  </a:cubicBezTo>
                  <a:cubicBezTo>
                    <a:pt x="298" y="138"/>
                    <a:pt x="298" y="138"/>
                    <a:pt x="298" y="138"/>
                  </a:cubicBezTo>
                  <a:lnTo>
                    <a:pt x="298" y="213"/>
                  </a:lnTo>
                  <a:close/>
                </a:path>
              </a:pathLst>
            </a:custGeom>
            <a:solidFill>
              <a:schemeClr val="accent6">
                <a:lumMod val="75000"/>
              </a:schemeClr>
            </a:solidFill>
            <a:ln>
              <a:noFill/>
            </a:ln>
          </p:spPr>
          <p:txBody>
            <a:bodyPr vert="horz" wrap="square" lIns="73152" tIns="36576" rIns="73152" bIns="36576" numCol="1" anchor="t" anchorCtr="0" compatLnSpc="1">
              <a:prstTxWarp prst="textNoShape">
                <a:avLst/>
              </a:prstTxWarp>
            </a:bodyPr>
            <a:lstStyle/>
            <a:p>
              <a:endParaRPr lang="en-GB" sz="1440"/>
            </a:p>
          </p:txBody>
        </p:sp>
        <p:sp>
          <p:nvSpPr>
            <p:cNvPr id="36" name="Freeform 393">
              <a:extLst>
                <a:ext uri="{FF2B5EF4-FFF2-40B4-BE49-F238E27FC236}">
                  <a16:creationId xmlns:a16="http://schemas.microsoft.com/office/drawing/2014/main" id="{6FAD6061-8B96-4CC5-B074-99BF75748531}"/>
                </a:ext>
              </a:extLst>
            </p:cNvPr>
            <p:cNvSpPr>
              <a:spLocks noChangeAspect="1" noEditPoints="1"/>
            </p:cNvSpPr>
            <p:nvPr/>
          </p:nvSpPr>
          <p:spPr bwMode="auto">
            <a:xfrm>
              <a:off x="1304475" y="3262274"/>
              <a:ext cx="537914" cy="539496"/>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chemeClr val="accent6">
                <a:lumMod val="75000"/>
              </a:schemeClr>
            </a:solidFill>
            <a:ln>
              <a:noFill/>
            </a:ln>
          </p:spPr>
          <p:txBody>
            <a:bodyPr vert="horz" wrap="square" lIns="73152" tIns="36576" rIns="73152" bIns="36576" numCol="1" anchor="t" anchorCtr="0" compatLnSpc="1">
              <a:prstTxWarp prst="textNoShape">
                <a:avLst/>
              </a:prstTxWarp>
            </a:bodyPr>
            <a:lstStyle/>
            <a:p>
              <a:endParaRPr lang="en-GB" sz="1440"/>
            </a:p>
          </p:txBody>
        </p:sp>
        <p:sp>
          <p:nvSpPr>
            <p:cNvPr id="7" name="TextBox 6">
              <a:extLst>
                <a:ext uri="{FF2B5EF4-FFF2-40B4-BE49-F238E27FC236}">
                  <a16:creationId xmlns:a16="http://schemas.microsoft.com/office/drawing/2014/main" id="{403FAF38-2DAF-491D-A42F-AE3258FBDC6E}"/>
                </a:ext>
              </a:extLst>
            </p:cNvPr>
            <p:cNvSpPr txBox="1"/>
            <p:nvPr/>
          </p:nvSpPr>
          <p:spPr>
            <a:xfrm>
              <a:off x="2286000" y="1372436"/>
              <a:ext cx="7244080" cy="369332"/>
            </a:xfrm>
            <a:prstGeom prst="rect">
              <a:avLst/>
            </a:prstGeom>
            <a:noFill/>
          </p:spPr>
          <p:txBody>
            <a:bodyPr wrap="square" lIns="91440" tIns="45720" rIns="91440" bIns="45720" rtlCol="0">
              <a:spAutoFit/>
            </a:bodyPr>
            <a:lstStyle/>
            <a:p>
              <a:r>
                <a:rPr lang="en-US" dirty="0"/>
                <a:t>Review feature importance and adjust model</a:t>
              </a:r>
            </a:p>
          </p:txBody>
        </p:sp>
        <p:sp>
          <p:nvSpPr>
            <p:cNvPr id="47" name="TextBox 46">
              <a:extLst>
                <a:ext uri="{FF2B5EF4-FFF2-40B4-BE49-F238E27FC236}">
                  <a16:creationId xmlns:a16="http://schemas.microsoft.com/office/drawing/2014/main" id="{8F599D57-F960-4AD9-B32E-2D245D79591C}"/>
                </a:ext>
              </a:extLst>
            </p:cNvPr>
            <p:cNvSpPr txBox="1"/>
            <p:nvPr/>
          </p:nvSpPr>
          <p:spPr>
            <a:xfrm>
              <a:off x="2286000" y="2288360"/>
              <a:ext cx="6099717" cy="646331"/>
            </a:xfrm>
            <a:prstGeom prst="rect">
              <a:avLst/>
            </a:prstGeom>
            <a:noFill/>
          </p:spPr>
          <p:txBody>
            <a:bodyPr wrap="square" lIns="91440" tIns="45720" rIns="91440" bIns="45720" rtlCol="0">
              <a:spAutoFit/>
            </a:bodyPr>
            <a:lstStyle/>
            <a:p>
              <a:r>
                <a:rPr lang="en-US" dirty="0"/>
                <a:t>Figure out how categorical data impacts nodel. Encode then unencode?</a:t>
              </a:r>
            </a:p>
          </p:txBody>
        </p:sp>
        <p:sp>
          <p:nvSpPr>
            <p:cNvPr id="48" name="TextBox 47">
              <a:extLst>
                <a:ext uri="{FF2B5EF4-FFF2-40B4-BE49-F238E27FC236}">
                  <a16:creationId xmlns:a16="http://schemas.microsoft.com/office/drawing/2014/main" id="{307AF469-7602-4C1A-BF10-B172991560C9}"/>
                </a:ext>
              </a:extLst>
            </p:cNvPr>
            <p:cNvSpPr txBox="1"/>
            <p:nvPr/>
          </p:nvSpPr>
          <p:spPr>
            <a:xfrm>
              <a:off x="2286000" y="3208856"/>
              <a:ext cx="7244080" cy="369332"/>
            </a:xfrm>
            <a:prstGeom prst="rect">
              <a:avLst/>
            </a:prstGeom>
            <a:noFill/>
          </p:spPr>
          <p:txBody>
            <a:bodyPr wrap="square" lIns="91440" tIns="45720" rIns="91440" bIns="45720" rtlCol="0">
              <a:spAutoFit/>
            </a:bodyPr>
            <a:lstStyle/>
            <a:p>
              <a:endParaRPr lang="en-US" dirty="0"/>
            </a:p>
          </p:txBody>
        </p:sp>
        <p:sp>
          <p:nvSpPr>
            <p:cNvPr id="49" name="TextBox 48">
              <a:extLst>
                <a:ext uri="{FF2B5EF4-FFF2-40B4-BE49-F238E27FC236}">
                  <a16:creationId xmlns:a16="http://schemas.microsoft.com/office/drawing/2014/main" id="{ABE8CF67-C432-41E2-BE51-FF0013955EFA}"/>
                </a:ext>
              </a:extLst>
            </p:cNvPr>
            <p:cNvSpPr txBox="1"/>
            <p:nvPr/>
          </p:nvSpPr>
          <p:spPr>
            <a:xfrm>
              <a:off x="2286000" y="4267852"/>
              <a:ext cx="7030720" cy="369332"/>
            </a:xfrm>
            <a:prstGeom prst="rect">
              <a:avLst/>
            </a:prstGeom>
            <a:noFill/>
          </p:spPr>
          <p:txBody>
            <a:bodyPr wrap="square" lIns="91440" tIns="45720" rIns="91440" bIns="45720" rtlCol="0">
              <a:spAutoFit/>
            </a:bodyPr>
            <a:lstStyle/>
            <a:p>
              <a:endParaRPr lang="en-US" dirty="0"/>
            </a:p>
          </p:txBody>
        </p:sp>
      </p:grpSp>
      <p:sp>
        <p:nvSpPr>
          <p:cNvPr id="14" name="Title 1">
            <a:extLst>
              <a:ext uri="{FF2B5EF4-FFF2-40B4-BE49-F238E27FC236}">
                <a16:creationId xmlns:a16="http://schemas.microsoft.com/office/drawing/2014/main" id="{5CD20DBC-6367-4E71-A3CD-97476FF94A06}"/>
              </a:ext>
            </a:extLst>
          </p:cNvPr>
          <p:cNvSpPr txBox="1">
            <a:spLocks/>
          </p:cNvSpPr>
          <p:nvPr/>
        </p:nvSpPr>
        <p:spPr>
          <a:xfrm>
            <a:off x="591820" y="502747"/>
            <a:ext cx="11252200" cy="334102"/>
          </a:xfrm>
          <a:prstGeom prst="rect">
            <a:avLst/>
          </a:prstGeom>
          <a:noFill/>
        </p:spPr>
        <p:txBody>
          <a:bodyPr vert="horz" lIns="0" tIns="45720" rIns="0" bIns="0" rtlCol="0" anchor="b" anchorCtr="0">
            <a:noAutofit/>
          </a:bodyPr>
          <a:lstStyle>
            <a:lvl1pPr algn="l" defTabSz="914400" rtl="0" eaLnBrk="1" latinLnBrk="0" hangingPunct="1">
              <a:lnSpc>
                <a:spcPct val="100000"/>
              </a:lnSpc>
              <a:spcBef>
                <a:spcPct val="0"/>
              </a:spcBef>
              <a:buNone/>
              <a:defRPr lang="en-US" sz="3600" b="1" kern="1200" spc="-75" dirty="0">
                <a:solidFill>
                  <a:schemeClr val="tx2"/>
                </a:solidFill>
                <a:latin typeface="+mj-lt"/>
                <a:ea typeface="Arial Narrow" charset="0"/>
                <a:cs typeface="Arial Narrow" charset="0"/>
              </a:defRPr>
            </a:lvl1pPr>
          </a:lstStyle>
          <a:p>
            <a:r>
              <a:rPr lang="en-US" sz="3400" dirty="0">
                <a:solidFill>
                  <a:schemeClr val="accent6">
                    <a:lumMod val="75000"/>
                  </a:schemeClr>
                </a:solidFill>
                <a:ea typeface="Verdana" panose="020B0604030504040204" pitchFamily="34" charset="0"/>
                <a:cs typeface="Verdana" panose="020B0604030504040204" pitchFamily="34" charset="0"/>
              </a:rPr>
              <a:t>Capstone | Next Steps</a:t>
            </a:r>
          </a:p>
        </p:txBody>
      </p:sp>
      <p:sp>
        <p:nvSpPr>
          <p:cNvPr id="5" name="Oval 4">
            <a:extLst>
              <a:ext uri="{FF2B5EF4-FFF2-40B4-BE49-F238E27FC236}">
                <a16:creationId xmlns:a16="http://schemas.microsoft.com/office/drawing/2014/main" id="{7233AC69-87EB-E367-6296-6FF2656ACD5F}"/>
              </a:ext>
            </a:extLst>
          </p:cNvPr>
          <p:cNvSpPr/>
          <p:nvPr/>
        </p:nvSpPr>
        <p:spPr bwMode="gray">
          <a:xfrm>
            <a:off x="8024368" y="3004796"/>
            <a:ext cx="3011424" cy="3011424"/>
          </a:xfrm>
          <a:prstGeom prst="ellipse">
            <a:avLst/>
          </a:prstGeom>
          <a:solidFill>
            <a:schemeClr val="accent2">
              <a:lumMod val="60000"/>
              <a:lumOff val="4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t>Bryant/ Reviewer:</a:t>
            </a:r>
          </a:p>
          <a:p>
            <a:pPr algn="ctr">
              <a:lnSpc>
                <a:spcPct val="106000"/>
              </a:lnSpc>
              <a:buFont typeface="Wingdings 2" pitchFamily="18" charset="2"/>
              <a:buNone/>
            </a:pPr>
            <a:r>
              <a:rPr lang="en-US" sz="1400" dirty="0"/>
              <a:t>Any recommendation for working with categorical data?</a:t>
            </a:r>
          </a:p>
        </p:txBody>
      </p:sp>
    </p:spTree>
    <p:extLst>
      <p:ext uri="{BB962C8B-B14F-4D97-AF65-F5344CB8AC3E}">
        <p14:creationId xmlns:p14="http://schemas.microsoft.com/office/powerpoint/2010/main" val="66668141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14578EA-CB4F-8147-882D-6CAA9A6B73B6}"/>
              </a:ext>
            </a:extLst>
          </p:cNvPr>
          <p:cNvSpPr>
            <a:spLocks noGrp="1"/>
          </p:cNvSpPr>
          <p:nvPr>
            <p:ph type="ftr" sz="quarter" idx="11"/>
          </p:nvPr>
        </p:nvSpPr>
        <p:spPr>
          <a:xfrm>
            <a:off x="457200" y="6553200"/>
            <a:ext cx="3657600" cy="223939"/>
          </a:xfrm>
          <a:prstGeom prst="rect">
            <a:avLst/>
          </a:prstGeom>
          <a:noFill/>
          <a:ln>
            <a:noFill/>
          </a:ln>
        </p:spPr>
        <p:txBody>
          <a:bodyPr vert="horz" lIns="0" tIns="0" rIns="0" bIns="0" rtlCol="0" anchor="b"/>
          <a:lstStyle>
            <a:defPPr>
              <a:defRPr lang="en-US"/>
            </a:defPPr>
            <a:lvl1pPr marL="0" algn="l" defTabSz="914400" rtl="0" eaLnBrk="1" latinLnBrk="0" hangingPunct="1">
              <a:defRPr lang="en-US" sz="900" kern="1200" smtClean="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CARE DELIVERY TECHNOLOGY SERVICES</a:t>
            </a:r>
          </a:p>
        </p:txBody>
      </p:sp>
      <p:sp>
        <p:nvSpPr>
          <p:cNvPr id="4" name="Slide Number Placeholder 3">
            <a:extLst>
              <a:ext uri="{FF2B5EF4-FFF2-40B4-BE49-F238E27FC236}">
                <a16:creationId xmlns:a16="http://schemas.microsoft.com/office/drawing/2014/main" id="{7EE32819-448D-6344-BE2F-B0204FBC1A25}"/>
              </a:ext>
            </a:extLst>
          </p:cNvPr>
          <p:cNvSpPr>
            <a:spLocks noGrp="1"/>
          </p:cNvSpPr>
          <p:nvPr>
            <p:ph type="sldNum" sz="quarter" idx="12"/>
          </p:nvPr>
        </p:nvSpPr>
        <p:spPr>
          <a:xfrm>
            <a:off x="228599" y="6553200"/>
            <a:ext cx="202475" cy="223939"/>
          </a:xfrm>
          <a:prstGeom prst="rect">
            <a:avLst/>
          </a:prstGeom>
          <a:noFill/>
          <a:ln>
            <a:noFill/>
          </a:ln>
          <a:effectLst/>
        </p:spPr>
        <p:txBody>
          <a:bodyPr vert="horz" wrap="square" lIns="0" tIns="0" rIns="0" bIns="0" numCol="1" anchor="b" anchorCtr="0" compatLnSpc="1">
            <a:prstTxWarp prst="textNoShape">
              <a:avLst/>
            </a:prstTxWarp>
            <a:noAutofit/>
          </a:bodyPr>
          <a:lstStyle>
            <a:defPPr>
              <a:defRPr lang="en-US"/>
            </a:defPPr>
            <a:lvl1pPr marL="0" algn="l" defTabSz="914400" rtl="0" eaLnBrk="1" latinLnBrk="0" hangingPunct="1">
              <a:defRPr lang="en-US" sz="900" kern="1200" smtClean="0">
                <a:solidFill>
                  <a:schemeClr val="bg1"/>
                </a:solidFill>
                <a:latin typeface="Arial Narrow" charset="0"/>
                <a:ea typeface="Arial Narrow" charset="0"/>
                <a:cs typeface="Arial Narrow"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6FC711D-C8B4-8346-B994-7EF014CB5F7E}" type="slidenum">
              <a:rPr lang="en-US" smtClean="0"/>
              <a:pPr/>
              <a:t>11</a:t>
            </a:fld>
            <a:endParaRPr lang="en-US"/>
          </a:p>
        </p:txBody>
      </p:sp>
      <p:pic>
        <p:nvPicPr>
          <p:cNvPr id="2" name="Picture 1">
            <a:extLst>
              <a:ext uri="{FF2B5EF4-FFF2-40B4-BE49-F238E27FC236}">
                <a16:creationId xmlns:a16="http://schemas.microsoft.com/office/drawing/2014/main" id="{CF352A27-53B9-895F-A129-D0778235B51E}"/>
              </a:ext>
            </a:extLst>
          </p:cNvPr>
          <p:cNvPicPr>
            <a:picLocks noChangeAspect="1"/>
          </p:cNvPicPr>
          <p:nvPr/>
        </p:nvPicPr>
        <p:blipFill>
          <a:blip r:embed="rId2"/>
          <a:stretch>
            <a:fillRect/>
          </a:stretch>
        </p:blipFill>
        <p:spPr>
          <a:xfrm>
            <a:off x="329836" y="0"/>
            <a:ext cx="5772488" cy="6858000"/>
          </a:xfrm>
          <a:prstGeom prst="rect">
            <a:avLst/>
          </a:prstGeom>
        </p:spPr>
      </p:pic>
      <p:sp>
        <p:nvSpPr>
          <p:cNvPr id="5" name="Pentagon 4">
            <a:extLst>
              <a:ext uri="{FF2B5EF4-FFF2-40B4-BE49-F238E27FC236}">
                <a16:creationId xmlns:a16="http://schemas.microsoft.com/office/drawing/2014/main" id="{0755DD22-48F6-3B34-2E25-00448FC69B35}"/>
              </a:ext>
            </a:extLst>
          </p:cNvPr>
          <p:cNvSpPr/>
          <p:nvPr/>
        </p:nvSpPr>
        <p:spPr bwMode="gray">
          <a:xfrm flipH="1">
            <a:off x="4834128" y="4120896"/>
            <a:ext cx="2523744" cy="1250079"/>
          </a:xfrm>
          <a:prstGeom prst="homePlate">
            <a:avLst/>
          </a:prstGeom>
          <a:solidFill>
            <a:schemeClr val="accent2">
              <a:lumMod val="60000"/>
              <a:lumOff val="4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400" dirty="0"/>
              <a:t>These encoded categories seems funky (Ex: dti_30, dti_50, etc.)</a:t>
            </a:r>
          </a:p>
        </p:txBody>
      </p:sp>
    </p:spTree>
    <p:extLst>
      <p:ext uri="{BB962C8B-B14F-4D97-AF65-F5344CB8AC3E}">
        <p14:creationId xmlns:p14="http://schemas.microsoft.com/office/powerpoint/2010/main" val="53750712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4640F079-C6A2-4537-9CB4-241478111BDB}"/>
              </a:ext>
            </a:extLst>
          </p:cNvPr>
          <p:cNvSpPr/>
          <p:nvPr/>
        </p:nvSpPr>
        <p:spPr bwMode="gray">
          <a:xfrm>
            <a:off x="5108713" y="1665290"/>
            <a:ext cx="7083286" cy="5192209"/>
          </a:xfrm>
          <a:prstGeom prst="rect">
            <a:avLst/>
          </a:prstGeom>
          <a:solidFill>
            <a:srgbClr val="EEEEEE"/>
          </a:solidFill>
          <a:ln w="19050" algn="ctr">
            <a:noFill/>
            <a:miter lim="800000"/>
            <a:headEnd/>
            <a:tailEnd/>
          </a:ln>
          <a:effectLst/>
        </p:spPr>
        <p:txBody>
          <a:bodyPr wrap="square" lIns="88900" tIns="88900" rIns="88900" bIns="88900" rtlCol="0" anchor="ctr"/>
          <a:lstStyle/>
          <a:p>
            <a:pPr algn="ctr" defTabSz="914400">
              <a:lnSpc>
                <a:spcPct val="106000"/>
              </a:lnSpc>
              <a:buFont typeface="Wingdings 2" pitchFamily="18" charset="2"/>
              <a:buNone/>
              <a:defRPr/>
            </a:pPr>
            <a:endParaRPr lang="en-US" sz="1600" b="1" dirty="0">
              <a:solidFill>
                <a:prstClr val="white"/>
              </a:solidFill>
              <a:ea typeface="Open Sans" panose="020B0606030504020204" pitchFamily="34" charset="0"/>
              <a:cs typeface="Open Sans" panose="020B0606030504020204" pitchFamily="34" charset="0"/>
            </a:endParaRPr>
          </a:p>
        </p:txBody>
      </p:sp>
      <p:sp>
        <p:nvSpPr>
          <p:cNvPr id="5" name="Text Placeholder 4">
            <a:extLst>
              <a:ext uri="{FF2B5EF4-FFF2-40B4-BE49-F238E27FC236}">
                <a16:creationId xmlns:a16="http://schemas.microsoft.com/office/drawing/2014/main" id="{D387E07A-54FD-4A65-B941-7AABE0F6984B}"/>
              </a:ext>
            </a:extLst>
          </p:cNvPr>
          <p:cNvSpPr>
            <a:spLocks noGrp="1"/>
          </p:cNvSpPr>
          <p:nvPr>
            <p:ph type="body" sz="quarter" idx="13"/>
          </p:nvPr>
        </p:nvSpPr>
        <p:spPr>
          <a:xfrm>
            <a:off x="469900" y="736688"/>
            <a:ext cx="11252200" cy="757255"/>
          </a:xfrm>
        </p:spPr>
        <p:txBody>
          <a:bodyPr/>
          <a:lstStyle/>
          <a:p>
            <a:r>
              <a:rPr lang="en-US" i="1" dirty="0">
                <a:latin typeface="Open Sans" panose="020B0606030504020204" pitchFamily="34" charset="0"/>
                <a:ea typeface="Open Sans" panose="020B0606030504020204" pitchFamily="34" charset="0"/>
                <a:cs typeface="Open Sans" panose="020B0606030504020204" pitchFamily="34" charset="0"/>
              </a:rPr>
              <a:t>Birds of a feather flock together, in social settings, schools, and neighborhoods. How does the social network of a particular neighborhood affect the opportunities of someone looking to buy into that neighborhood?</a:t>
            </a:r>
          </a:p>
        </p:txBody>
      </p:sp>
      <p:sp>
        <p:nvSpPr>
          <p:cNvPr id="2" name="Title 1"/>
          <p:cNvSpPr>
            <a:spLocks noGrp="1"/>
          </p:cNvSpPr>
          <p:nvPr>
            <p:ph type="title"/>
          </p:nvPr>
        </p:nvSpPr>
        <p:spPr>
          <a:xfrm>
            <a:off x="469900" y="375028"/>
            <a:ext cx="11252200" cy="334102"/>
          </a:xfrm>
        </p:spPr>
        <p:txBody>
          <a:bodyPr/>
          <a:lstStyle/>
          <a:p>
            <a:r>
              <a:rPr lang="en-US" dirty="0"/>
              <a:t>Borrowed</a:t>
            </a:r>
            <a:r>
              <a:rPr lang="en-US" sz="2000" dirty="0"/>
              <a:t> Opportunities</a:t>
            </a:r>
          </a:p>
        </p:txBody>
      </p:sp>
      <p:sp>
        <p:nvSpPr>
          <p:cNvPr id="12" name="TextBox 11">
            <a:extLst>
              <a:ext uri="{FF2B5EF4-FFF2-40B4-BE49-F238E27FC236}">
                <a16:creationId xmlns:a16="http://schemas.microsoft.com/office/drawing/2014/main" id="{A8CA8F03-4D96-41A2-8C57-313DBF8A6D04}"/>
              </a:ext>
            </a:extLst>
          </p:cNvPr>
          <p:cNvSpPr txBox="1"/>
          <p:nvPr/>
        </p:nvSpPr>
        <p:spPr>
          <a:xfrm>
            <a:off x="469900" y="2003212"/>
            <a:ext cx="4341320" cy="2004267"/>
          </a:xfrm>
          <a:prstGeom prst="rect">
            <a:avLst/>
          </a:prstGeom>
          <a:noFill/>
        </p:spPr>
        <p:txBody>
          <a:bodyPr vert="horz" wrap="square" lIns="0" tIns="0" rIns="0" bIns="0" rtlCol="0">
            <a:spAutoFit/>
          </a:bodyPr>
          <a:lstStyle/>
          <a:p>
            <a:pPr defTabSz="914400">
              <a:lnSpc>
                <a:spcPct val="150000"/>
              </a:lnSpc>
              <a:defRPr/>
            </a:pPr>
            <a:r>
              <a:rPr lang="en-US" sz="1100" dirty="0">
                <a:latin typeface="Open Sans" panose="020B0606030504020204" pitchFamily="34" charset="0"/>
                <a:ea typeface="Open Sans" panose="020B0606030504020204" pitchFamily="34" charset="0"/>
                <a:cs typeface="Open Sans" panose="020B0606030504020204" pitchFamily="34" charset="0"/>
              </a:rPr>
              <a:t>Economic opportunities largely varies depending on where you live and according to a study on social capital* your network of friends. But what is your opportunity of access to these high opportunity neighborhoods? Historically, redlining is the practice of denying borrowers access to credit based on the location of properties, particularly Black borrowers. How could the social network of a particular neighborhood impact the likelihood that a Black borrower be denied a home loan?</a:t>
            </a:r>
          </a:p>
        </p:txBody>
      </p:sp>
      <p:sp>
        <p:nvSpPr>
          <p:cNvPr id="13" name="TextBox 12">
            <a:extLst>
              <a:ext uri="{FF2B5EF4-FFF2-40B4-BE49-F238E27FC236}">
                <a16:creationId xmlns:a16="http://schemas.microsoft.com/office/drawing/2014/main" id="{5D539D37-7AF1-4A99-ACA9-1BCE71292CB2}"/>
              </a:ext>
            </a:extLst>
          </p:cNvPr>
          <p:cNvSpPr txBox="1"/>
          <p:nvPr/>
        </p:nvSpPr>
        <p:spPr>
          <a:xfrm>
            <a:off x="469900" y="1717211"/>
            <a:ext cx="2926080" cy="246221"/>
          </a:xfrm>
          <a:prstGeom prst="rect">
            <a:avLst/>
          </a:prstGeom>
          <a:noFill/>
        </p:spPr>
        <p:txBody>
          <a:bodyPr vert="horz" wrap="square" lIns="0" tIns="0" rIns="0" bIns="0" rtlCol="0">
            <a:spAutoFit/>
          </a:bodyPr>
          <a:lstStyle/>
          <a:p>
            <a:pPr marL="0" marR="0" lvl="0" indent="0" algn="l" defTabSz="914400" rtl="0" eaLnBrk="1" fontAlgn="auto" latinLnBrk="0" hangingPunct="1">
              <a:lnSpc>
                <a:spcPct val="100000"/>
              </a:lnSpc>
              <a:spcBef>
                <a:spcPts val="200"/>
              </a:spcBef>
              <a:spcAft>
                <a:spcPts val="0"/>
              </a:spcAft>
              <a:buClrTx/>
              <a:buSzPct val="100000"/>
              <a:buFontTx/>
              <a:buNone/>
              <a:tabLst/>
              <a:defRPr/>
            </a:pPr>
            <a:r>
              <a:rPr lang="en-US" sz="1600" dirty="0">
                <a:solidFill>
                  <a:srgbClr val="86BC25"/>
                </a:solidFill>
                <a:latin typeface="Open Sans" panose="020B0606030504020204" pitchFamily="34" charset="0"/>
                <a:ea typeface="Open Sans" panose="020B0606030504020204" pitchFamily="34" charset="0"/>
                <a:cs typeface="Open Sans" panose="020B0606030504020204" pitchFamily="34" charset="0"/>
              </a:rPr>
              <a:t>CHALLENGE</a:t>
            </a:r>
            <a:endParaRPr kumimoji="0" lang="en-US" sz="1600" b="0" i="0" u="none" strike="noStrike" kern="1200" cap="none" spc="0" normalizeH="0" baseline="0" noProof="0" dirty="0">
              <a:ln>
                <a:noFill/>
              </a:ln>
              <a:solidFill>
                <a:srgbClr val="86BC25"/>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E92FD343-6FD5-49AA-80AF-C8D5BA3DB80E}"/>
              </a:ext>
            </a:extLst>
          </p:cNvPr>
          <p:cNvSpPr txBox="1"/>
          <p:nvPr/>
        </p:nvSpPr>
        <p:spPr>
          <a:xfrm>
            <a:off x="433610" y="4446058"/>
            <a:ext cx="4313262" cy="1496435"/>
          </a:xfrm>
          <a:prstGeom prst="rect">
            <a:avLst/>
          </a:prstGeom>
          <a:noFill/>
        </p:spPr>
        <p:txBody>
          <a:bodyPr vert="horz" wrap="square" lIns="0" tIns="0" rIns="0" bIns="0" rtlCol="0">
            <a:spAutoFit/>
          </a:bodyPr>
          <a:lstStyle/>
          <a:p>
            <a:pPr defTabSz="914400">
              <a:lnSpc>
                <a:spcPct val="150000"/>
              </a:lnSpc>
              <a:spcBef>
                <a:spcPts val="200"/>
              </a:spcBef>
              <a:buSzPct val="100000"/>
              <a:defRPr/>
            </a:pPr>
            <a:r>
              <a:rPr lang="en-US" sz="1100" dirty="0">
                <a:latin typeface="Open Sans" panose="020B0606030504020204" pitchFamily="34" charset="0"/>
                <a:ea typeface="Open Sans" panose="020B0606030504020204" pitchFamily="34" charset="0"/>
                <a:cs typeface="Open Sans" panose="020B0606030504020204" pitchFamily="34" charset="0"/>
              </a:rPr>
              <a:t>While a borrower’s financial portfolio likely is the strongest indicator of loan denial, could the location of a potential home and that neighborhood’s existing social capital be correlated to a borrower’s access? What is does that window of opportunity look like for a Black borrower? How does this prediction compare across redlined neighborhoods?</a:t>
            </a:r>
            <a:endParaRPr kumimoji="0" lang="en-US" sz="11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5" name="TextBox 14">
            <a:extLst>
              <a:ext uri="{FF2B5EF4-FFF2-40B4-BE49-F238E27FC236}">
                <a16:creationId xmlns:a16="http://schemas.microsoft.com/office/drawing/2014/main" id="{74E29C59-37AD-4017-82A8-CD1D6906EEE1}"/>
              </a:ext>
            </a:extLst>
          </p:cNvPr>
          <p:cNvSpPr txBox="1"/>
          <p:nvPr/>
        </p:nvSpPr>
        <p:spPr>
          <a:xfrm>
            <a:off x="469900" y="4196779"/>
            <a:ext cx="2926080" cy="246221"/>
          </a:xfrm>
          <a:prstGeom prst="rect">
            <a:avLst/>
          </a:prstGeom>
          <a:noFill/>
        </p:spPr>
        <p:txBody>
          <a:bodyPr vert="horz" wrap="square" lIns="0" tIns="0" rIns="0" bIns="0" rtlCol="0">
            <a:spAutoFit/>
          </a:bodyPr>
          <a:lstStyle/>
          <a:p>
            <a:pPr marL="0" marR="0" lvl="0" indent="0" algn="l" defTabSz="914400" rtl="0" eaLnBrk="1" fontAlgn="auto" latinLnBrk="0" hangingPunct="1">
              <a:lnSpc>
                <a:spcPct val="100000"/>
              </a:lnSpc>
              <a:spcBef>
                <a:spcPts val="200"/>
              </a:spcBef>
              <a:spcAft>
                <a:spcPts val="0"/>
              </a:spcAft>
              <a:buClrTx/>
              <a:buSzPct val="100000"/>
              <a:buFontTx/>
              <a:buNone/>
              <a:tabLst/>
              <a:defRPr/>
            </a:pPr>
            <a:r>
              <a:rPr kumimoji="0" lang="en-US" sz="1600" b="0" i="0" u="none" strike="noStrike" kern="1200" cap="none" spc="0" normalizeH="0" baseline="0" noProof="0" dirty="0">
                <a:ln>
                  <a:noFill/>
                </a:ln>
                <a:solidFill>
                  <a:srgbClr val="86BC25"/>
                </a:solidFill>
                <a:effectLst/>
                <a:uLnTx/>
                <a:uFillTx/>
                <a:latin typeface="Open Sans" panose="020B0606030504020204" pitchFamily="34" charset="0"/>
                <a:ea typeface="Open Sans" panose="020B0606030504020204" pitchFamily="34" charset="0"/>
                <a:cs typeface="Open Sans" panose="020B0606030504020204" pitchFamily="34" charset="0"/>
              </a:rPr>
              <a:t>IMPACT</a:t>
            </a:r>
          </a:p>
        </p:txBody>
      </p:sp>
      <p:sp>
        <p:nvSpPr>
          <p:cNvPr id="16" name="TextBox 15">
            <a:extLst>
              <a:ext uri="{FF2B5EF4-FFF2-40B4-BE49-F238E27FC236}">
                <a16:creationId xmlns:a16="http://schemas.microsoft.com/office/drawing/2014/main" id="{97C74813-27AA-4082-B7C3-D697C8231936}"/>
              </a:ext>
            </a:extLst>
          </p:cNvPr>
          <p:cNvSpPr txBox="1"/>
          <p:nvPr/>
        </p:nvSpPr>
        <p:spPr>
          <a:xfrm>
            <a:off x="5865061" y="5619945"/>
            <a:ext cx="1076155" cy="153888"/>
          </a:xfrm>
          <a:prstGeom prst="rect">
            <a:avLst/>
          </a:prstGeom>
          <a:noFill/>
        </p:spPr>
        <p:txBody>
          <a:bodyPr vert="horz" wrap="square" lIns="0" tIns="0" rIns="0" bIns="0" rtlCol="0">
            <a:spAutoFit/>
          </a:bodyPr>
          <a:lstStyle/>
          <a:p>
            <a:pPr marL="0" marR="0" lvl="0" indent="0" algn="l" defTabSz="914400" rtl="0" eaLnBrk="1" fontAlgn="auto" latinLnBrk="0" hangingPunct="1">
              <a:lnSpc>
                <a:spcPct val="100000"/>
              </a:lnSpc>
              <a:spcBef>
                <a:spcPts val="200"/>
              </a:spcBef>
              <a:spcAft>
                <a:spcPts val="0"/>
              </a:spcAft>
              <a:buClrTx/>
              <a:buSzPct val="100000"/>
              <a:buFontTx/>
              <a:buNone/>
              <a:tabLst/>
              <a:defRPr/>
            </a:pPr>
            <a:r>
              <a:rPr kumimoji="0" lang="en-US" sz="1000" b="0" i="0" u="none" strike="noStrike" kern="1200" cap="none" spc="0" normalizeH="0" baseline="0" noProof="0" dirty="0">
                <a:ln>
                  <a:noFill/>
                </a:ln>
                <a:solidFill>
                  <a:srgbClr val="86BC25"/>
                </a:solidFill>
                <a:effectLst/>
                <a:uLnTx/>
                <a:uFillTx/>
                <a:latin typeface="Open Sans" panose="020B0606030504020204" pitchFamily="34" charset="0"/>
                <a:ea typeface="Open Sans" panose="020B0606030504020204" pitchFamily="34" charset="0"/>
                <a:cs typeface="Open Sans" panose="020B0606030504020204" pitchFamily="34" charset="0"/>
              </a:rPr>
              <a:t>Data Sources</a:t>
            </a:r>
          </a:p>
        </p:txBody>
      </p:sp>
      <p:sp>
        <p:nvSpPr>
          <p:cNvPr id="17" name="TextBox 16">
            <a:extLst>
              <a:ext uri="{FF2B5EF4-FFF2-40B4-BE49-F238E27FC236}">
                <a16:creationId xmlns:a16="http://schemas.microsoft.com/office/drawing/2014/main" id="{E4E7E128-7962-4B5B-A06C-FD3D61246DF0}"/>
              </a:ext>
            </a:extLst>
          </p:cNvPr>
          <p:cNvSpPr txBox="1"/>
          <p:nvPr/>
        </p:nvSpPr>
        <p:spPr>
          <a:xfrm>
            <a:off x="9361538" y="5620248"/>
            <a:ext cx="866844" cy="153888"/>
          </a:xfrm>
          <a:prstGeom prst="rect">
            <a:avLst/>
          </a:prstGeom>
          <a:noFill/>
        </p:spPr>
        <p:txBody>
          <a:bodyPr vert="horz" wrap="square" lIns="0" tIns="0" rIns="0" bIns="0" rtlCol="0">
            <a:spAutoFit/>
          </a:bodyPr>
          <a:lstStyle/>
          <a:p>
            <a:pPr marL="0" marR="0" lvl="0" indent="0" algn="l" defTabSz="914400" rtl="0" eaLnBrk="1" fontAlgn="auto" latinLnBrk="0" hangingPunct="1">
              <a:lnSpc>
                <a:spcPct val="100000"/>
              </a:lnSpc>
              <a:spcBef>
                <a:spcPts val="200"/>
              </a:spcBef>
              <a:spcAft>
                <a:spcPts val="0"/>
              </a:spcAft>
              <a:buClrTx/>
              <a:buSzPct val="100000"/>
              <a:buFontTx/>
              <a:buNone/>
              <a:tabLst/>
              <a:defRPr/>
            </a:pPr>
            <a:r>
              <a:rPr kumimoji="0" lang="en-US" sz="1000" b="0" i="0" u="none" strike="noStrike" kern="1200" cap="none" spc="0" normalizeH="0" baseline="0" noProof="0" dirty="0">
                <a:ln>
                  <a:noFill/>
                </a:ln>
                <a:solidFill>
                  <a:srgbClr val="86BC25"/>
                </a:solidFill>
                <a:effectLst/>
                <a:uLnTx/>
                <a:uFillTx/>
                <a:latin typeface="Open Sans" panose="020B0606030504020204" pitchFamily="34" charset="0"/>
                <a:ea typeface="Open Sans" panose="020B0606030504020204" pitchFamily="34" charset="0"/>
                <a:cs typeface="Open Sans" panose="020B0606030504020204" pitchFamily="34" charset="0"/>
              </a:rPr>
              <a:t>Technology</a:t>
            </a:r>
          </a:p>
        </p:txBody>
      </p:sp>
      <p:sp>
        <p:nvSpPr>
          <p:cNvPr id="18" name="TextBox 17">
            <a:extLst>
              <a:ext uri="{FF2B5EF4-FFF2-40B4-BE49-F238E27FC236}">
                <a16:creationId xmlns:a16="http://schemas.microsoft.com/office/drawing/2014/main" id="{35C37A6D-2E08-4236-B127-50EB1FC474EE}"/>
              </a:ext>
            </a:extLst>
          </p:cNvPr>
          <p:cNvSpPr txBox="1"/>
          <p:nvPr/>
        </p:nvSpPr>
        <p:spPr>
          <a:xfrm>
            <a:off x="7701106" y="5599030"/>
            <a:ext cx="904930" cy="153888"/>
          </a:xfrm>
          <a:prstGeom prst="rect">
            <a:avLst/>
          </a:prstGeom>
          <a:noFill/>
        </p:spPr>
        <p:txBody>
          <a:bodyPr vert="horz" wrap="square" lIns="0" tIns="0" rIns="0" bIns="0" rtlCol="0">
            <a:spAutoFit/>
          </a:bodyPr>
          <a:lstStyle/>
          <a:p>
            <a:pPr marL="0" marR="0" lvl="0" indent="0" algn="l" defTabSz="914400" rtl="0" eaLnBrk="1" fontAlgn="auto" latinLnBrk="0" hangingPunct="1">
              <a:lnSpc>
                <a:spcPct val="100000"/>
              </a:lnSpc>
              <a:spcBef>
                <a:spcPts val="200"/>
              </a:spcBef>
              <a:spcAft>
                <a:spcPts val="0"/>
              </a:spcAft>
              <a:buClrTx/>
              <a:buSzPct val="100000"/>
              <a:buFontTx/>
              <a:buNone/>
              <a:tabLst/>
              <a:defRPr/>
            </a:pPr>
            <a:r>
              <a:rPr kumimoji="0" lang="en-US" sz="1000" b="0" i="0" u="none" strike="noStrike" kern="1200" cap="none" spc="0" normalizeH="0" baseline="0" noProof="0" dirty="0">
                <a:ln>
                  <a:noFill/>
                </a:ln>
                <a:solidFill>
                  <a:srgbClr val="86BC25"/>
                </a:solidFill>
                <a:effectLst/>
                <a:uLnTx/>
                <a:uFillTx/>
                <a:latin typeface="Open Sans" panose="020B0606030504020204" pitchFamily="34" charset="0"/>
                <a:ea typeface="Open Sans" panose="020B0606030504020204" pitchFamily="34" charset="0"/>
                <a:cs typeface="Open Sans" panose="020B0606030504020204" pitchFamily="34" charset="0"/>
              </a:rPr>
              <a:t>Techniques</a:t>
            </a:r>
          </a:p>
        </p:txBody>
      </p:sp>
      <p:pic>
        <p:nvPicPr>
          <p:cNvPr id="19" name="Picture 18">
            <a:extLst>
              <a:ext uri="{FF2B5EF4-FFF2-40B4-BE49-F238E27FC236}">
                <a16:creationId xmlns:a16="http://schemas.microsoft.com/office/drawing/2014/main" id="{54B0D563-3763-4759-8A38-DEC7ABBB33AA}"/>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484452" y="5526749"/>
            <a:ext cx="331840" cy="331840"/>
          </a:xfrm>
          <a:prstGeom prst="rect">
            <a:avLst/>
          </a:prstGeom>
        </p:spPr>
      </p:pic>
      <p:pic>
        <p:nvPicPr>
          <p:cNvPr id="20" name="Picture 19">
            <a:extLst>
              <a:ext uri="{FF2B5EF4-FFF2-40B4-BE49-F238E27FC236}">
                <a16:creationId xmlns:a16="http://schemas.microsoft.com/office/drawing/2014/main" id="{50B6950D-FA23-4B96-90FF-9A70CF73E11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338179" y="5540957"/>
            <a:ext cx="319078" cy="319078"/>
          </a:xfrm>
          <a:prstGeom prst="rect">
            <a:avLst/>
          </a:prstGeom>
        </p:spPr>
      </p:pic>
      <p:pic>
        <p:nvPicPr>
          <p:cNvPr id="21" name="Picture 20">
            <a:extLst>
              <a:ext uri="{FF2B5EF4-FFF2-40B4-BE49-F238E27FC236}">
                <a16:creationId xmlns:a16="http://schemas.microsoft.com/office/drawing/2014/main" id="{53CCAA40-C862-43DC-9238-F48020F034D2}"/>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9002999" y="5541965"/>
            <a:ext cx="317061" cy="317061"/>
          </a:xfrm>
          <a:prstGeom prst="rect">
            <a:avLst/>
          </a:prstGeom>
        </p:spPr>
      </p:pic>
      <p:sp>
        <p:nvSpPr>
          <p:cNvPr id="22" name="TextBox 21">
            <a:extLst>
              <a:ext uri="{FF2B5EF4-FFF2-40B4-BE49-F238E27FC236}">
                <a16:creationId xmlns:a16="http://schemas.microsoft.com/office/drawing/2014/main" id="{5D41FA1D-1A02-4FF3-82B6-B286D9B65F47}"/>
              </a:ext>
            </a:extLst>
          </p:cNvPr>
          <p:cNvSpPr txBox="1"/>
          <p:nvPr/>
        </p:nvSpPr>
        <p:spPr>
          <a:xfrm>
            <a:off x="5865060" y="5880921"/>
            <a:ext cx="1374034" cy="641201"/>
          </a:xfrm>
          <a:prstGeom prst="rect">
            <a:avLst/>
          </a:prstGeom>
          <a:noFill/>
        </p:spPr>
        <p:txBody>
          <a:bodyPr vert="horz" wrap="square" lIns="0" tIns="0" rIns="0" bIns="0" rtlCol="0">
            <a:spAutoFit/>
          </a:bodyPr>
          <a:lstStyle/>
          <a:p>
            <a:pPr marL="120650" marR="0" lvl="0" indent="-120650" algn="l" defTabSz="914400" rtl="0" eaLnBrk="1" fontAlgn="auto" latinLnBrk="0" hangingPunct="1">
              <a:lnSpc>
                <a:spcPct val="100000"/>
              </a:lnSpc>
              <a:spcBef>
                <a:spcPts val="200"/>
              </a:spcBef>
              <a:spcAft>
                <a:spcPts val="0"/>
              </a:spcAft>
              <a:buClrTx/>
              <a:buSzPct val="100000"/>
              <a:buFont typeface="Arial" panose="020B0604020202020204" pitchFamily="34" charset="0"/>
              <a:buChar char="•"/>
              <a:defRPr/>
            </a:pPr>
            <a:r>
              <a:rPr lang="en-US" sz="800" noProof="0" dirty="0">
                <a:solidFill>
                  <a:prstClr val="black"/>
                </a:solidFill>
                <a:latin typeface="Open Sans" panose="020B0606030504020204" pitchFamily="34" charset="0"/>
                <a:ea typeface="Open Sans" panose="020B0606030504020204" pitchFamily="34" charset="0"/>
                <a:cs typeface="Open Sans" panose="020B0606030504020204" pitchFamily="34" charset="0"/>
              </a:rPr>
              <a:t>Social Capital Atlas</a:t>
            </a:r>
          </a:p>
          <a:p>
            <a:pPr marL="120650" marR="0" lvl="0" indent="-120650" algn="l" defTabSz="914400" rtl="0" eaLnBrk="1" fontAlgn="auto" latinLnBrk="0" hangingPunct="1">
              <a:lnSpc>
                <a:spcPct val="100000"/>
              </a:lnSpc>
              <a:spcBef>
                <a:spcPts val="200"/>
              </a:spcBef>
              <a:spcAft>
                <a:spcPts val="0"/>
              </a:spcAft>
              <a:buClrTx/>
              <a:buSzPct val="100000"/>
              <a:buFont typeface="Arial" panose="020B0604020202020204" pitchFamily="34" charset="0"/>
              <a:buChar char="•"/>
              <a:defRPr/>
            </a:pPr>
            <a:r>
              <a:rPr lang="en-US" sz="800" noProof="0" dirty="0">
                <a:solidFill>
                  <a:prstClr val="black"/>
                </a:solidFill>
                <a:latin typeface="Open Sans" panose="020B0606030504020204" pitchFamily="34" charset="0"/>
                <a:ea typeface="Open Sans" panose="020B0606030504020204" pitchFamily="34" charset="0"/>
                <a:cs typeface="Open Sans" panose="020B0606030504020204" pitchFamily="34" charset="0"/>
              </a:rPr>
              <a:t>Consumer Financial Protection Bureau (C</a:t>
            </a:r>
            <a:r>
              <a:rPr lang="en-US" sz="800" dirty="0">
                <a:solidFill>
                  <a:prstClr val="black"/>
                </a:solidFill>
                <a:latin typeface="Open Sans" panose="020B0606030504020204" pitchFamily="34" charset="0"/>
                <a:ea typeface="Open Sans" panose="020B0606030504020204" pitchFamily="34" charset="0"/>
                <a:cs typeface="Open Sans" panose="020B0606030504020204" pitchFamily="34" charset="0"/>
              </a:rPr>
              <a:t>FPB) Home Mortgage Disclosure Act (HMDA)</a:t>
            </a:r>
            <a:endParaRPr kumimoji="0" lang="en-US" sz="8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3" name="TextBox 22">
            <a:extLst>
              <a:ext uri="{FF2B5EF4-FFF2-40B4-BE49-F238E27FC236}">
                <a16:creationId xmlns:a16="http://schemas.microsoft.com/office/drawing/2014/main" id="{096BB9C4-E3CA-439F-9F9C-770CCB3133B6}"/>
              </a:ext>
            </a:extLst>
          </p:cNvPr>
          <p:cNvSpPr txBox="1"/>
          <p:nvPr/>
        </p:nvSpPr>
        <p:spPr>
          <a:xfrm>
            <a:off x="7708993" y="5890860"/>
            <a:ext cx="1280160" cy="123111"/>
          </a:xfrm>
          <a:prstGeom prst="rect">
            <a:avLst/>
          </a:prstGeom>
          <a:noFill/>
        </p:spPr>
        <p:txBody>
          <a:bodyPr vert="horz" wrap="square" lIns="0" tIns="0" rIns="0" bIns="0" rtlCol="0">
            <a:spAutoFit/>
          </a:bodyPr>
          <a:lstStyle/>
          <a:p>
            <a:pPr marL="0" marR="0" lvl="0" indent="0" algn="l" defTabSz="914400" rtl="0" eaLnBrk="1" fontAlgn="auto" latinLnBrk="0" hangingPunct="1">
              <a:lnSpc>
                <a:spcPct val="100000"/>
              </a:lnSpc>
              <a:spcBef>
                <a:spcPts val="200"/>
              </a:spcBef>
              <a:spcAft>
                <a:spcPts val="0"/>
              </a:spcAft>
              <a:buClrTx/>
              <a:buSzPct val="100000"/>
              <a:buFontTx/>
              <a:buNone/>
              <a:tabLst/>
              <a:defRPr/>
            </a:pPr>
            <a:r>
              <a:rPr kumimoji="0" lang="en-US" sz="8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Regression model</a:t>
            </a:r>
          </a:p>
        </p:txBody>
      </p:sp>
      <p:sp>
        <p:nvSpPr>
          <p:cNvPr id="24" name="TextBox 23">
            <a:extLst>
              <a:ext uri="{FF2B5EF4-FFF2-40B4-BE49-F238E27FC236}">
                <a16:creationId xmlns:a16="http://schemas.microsoft.com/office/drawing/2014/main" id="{39F5FC4B-AAA6-4AFF-93E5-A3455887C9E1}"/>
              </a:ext>
            </a:extLst>
          </p:cNvPr>
          <p:cNvSpPr txBox="1"/>
          <p:nvPr/>
        </p:nvSpPr>
        <p:spPr>
          <a:xfrm>
            <a:off x="9361538" y="5890860"/>
            <a:ext cx="1108342" cy="569387"/>
          </a:xfrm>
          <a:prstGeom prst="rect">
            <a:avLst/>
          </a:prstGeom>
          <a:noFill/>
        </p:spPr>
        <p:txBody>
          <a:bodyPr vert="horz" wrap="square" lIns="0" tIns="0" rIns="0" bIns="0" rtlCol="0">
            <a:spAutoFit/>
          </a:bodyPr>
          <a:lstStyle/>
          <a:p>
            <a:pPr marL="0" marR="0" lvl="0" indent="0" algn="l" defTabSz="914400" rtl="0" eaLnBrk="1" fontAlgn="auto" latinLnBrk="0" hangingPunct="1">
              <a:lnSpc>
                <a:spcPct val="100000"/>
              </a:lnSpc>
              <a:spcBef>
                <a:spcPts val="200"/>
              </a:spcBef>
              <a:spcAft>
                <a:spcPts val="0"/>
              </a:spcAft>
              <a:buClrTx/>
              <a:buSzPct val="100000"/>
              <a:buFontTx/>
              <a:buNone/>
              <a:tabLst/>
              <a:defRPr/>
            </a:pPr>
            <a:r>
              <a:rPr lang="en-US" sz="800" dirty="0">
                <a:solidFill>
                  <a:prstClr val="black"/>
                </a:solidFill>
                <a:latin typeface="Open Sans" panose="020B0606030504020204" pitchFamily="34" charset="0"/>
                <a:ea typeface="Open Sans" panose="020B0606030504020204" pitchFamily="34" charset="0"/>
                <a:cs typeface="Open Sans" panose="020B0606030504020204" pitchFamily="34" charset="0"/>
              </a:rPr>
              <a:t>Model explanation</a:t>
            </a:r>
          </a:p>
          <a:p>
            <a:pPr marL="0" marR="0" lvl="0" indent="0" algn="l" defTabSz="914400" rtl="0" eaLnBrk="1" fontAlgn="auto" latinLnBrk="0" hangingPunct="1">
              <a:lnSpc>
                <a:spcPct val="100000"/>
              </a:lnSpc>
              <a:spcBef>
                <a:spcPts val="200"/>
              </a:spcBef>
              <a:spcAft>
                <a:spcPts val="0"/>
              </a:spcAft>
              <a:buClrTx/>
              <a:buSzPct val="100000"/>
              <a:buFontTx/>
              <a:buNone/>
              <a:tabLst/>
              <a:defRPr/>
            </a:pPr>
            <a:r>
              <a:rPr lang="en-US" sz="800" dirty="0">
                <a:solidFill>
                  <a:prstClr val="black"/>
                </a:solidFill>
                <a:latin typeface="Open Sans" panose="020B0606030504020204" pitchFamily="34" charset="0"/>
                <a:ea typeface="Open Sans" panose="020B0606030504020204" pitchFamily="34" charset="0"/>
                <a:cs typeface="Open Sans" panose="020B0606030504020204" pitchFamily="34" charset="0"/>
              </a:rPr>
              <a:t>Pandas</a:t>
            </a:r>
          </a:p>
          <a:p>
            <a:pPr marL="0" marR="0" lvl="0" indent="0" algn="l" defTabSz="914400" rtl="0" eaLnBrk="1" fontAlgn="auto" latinLnBrk="0" hangingPunct="1">
              <a:lnSpc>
                <a:spcPct val="100000"/>
              </a:lnSpc>
              <a:spcBef>
                <a:spcPts val="200"/>
              </a:spcBef>
              <a:spcAft>
                <a:spcPts val="0"/>
              </a:spcAft>
              <a:buClrTx/>
              <a:buSzPct val="100000"/>
              <a:buFontTx/>
              <a:buNone/>
              <a:tabLst/>
              <a:defRPr/>
            </a:pPr>
            <a:r>
              <a:rPr kumimoji="0" lang="en-US" sz="800" b="0" i="0" u="none" strike="noStrike" kern="1200" cap="none" spc="0" normalizeH="0" baseline="0" noProof="0" dirty="0" err="1">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XGBoost</a:t>
            </a:r>
            <a:endParaRPr kumimoji="0" lang="en-US" sz="8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200"/>
              </a:spcBef>
              <a:spcAft>
                <a:spcPts val="0"/>
              </a:spcAft>
              <a:buClrTx/>
              <a:buSzPct val="100000"/>
              <a:buFontTx/>
              <a:buNone/>
              <a:tabLst/>
              <a:defRPr/>
            </a:pPr>
            <a:r>
              <a:rPr lang="en-US" sz="800" dirty="0" err="1">
                <a:solidFill>
                  <a:prstClr val="black"/>
                </a:solidFill>
                <a:latin typeface="Open Sans" panose="020B0606030504020204" pitchFamily="34" charset="0"/>
                <a:ea typeface="Open Sans" panose="020B0606030504020204" pitchFamily="34" charset="0"/>
                <a:cs typeface="Open Sans" panose="020B0606030504020204" pitchFamily="34" charset="0"/>
              </a:rPr>
              <a:t>Autogluon</a:t>
            </a:r>
            <a:endParaRPr kumimoji="0" lang="en-US" sz="8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9" name="TextBox 28">
            <a:extLst>
              <a:ext uri="{FF2B5EF4-FFF2-40B4-BE49-F238E27FC236}">
                <a16:creationId xmlns:a16="http://schemas.microsoft.com/office/drawing/2014/main" id="{0614BF28-9604-42CA-BB7B-BDD7BF706D7B}"/>
              </a:ext>
            </a:extLst>
          </p:cNvPr>
          <p:cNvSpPr txBox="1"/>
          <p:nvPr/>
        </p:nvSpPr>
        <p:spPr>
          <a:xfrm>
            <a:off x="10228382" y="4627073"/>
            <a:ext cx="1793635" cy="692497"/>
          </a:xfrm>
          <a:prstGeom prst="rect">
            <a:avLst/>
          </a:prstGeom>
          <a:noFill/>
        </p:spPr>
        <p:txBody>
          <a:bodyPr vert="horz" wrap="square" lIns="0" tIns="0" rIns="0" bIns="0" rtlCol="0">
            <a:spAutoFit/>
          </a:bodyPr>
          <a:lstStyle/>
          <a:p>
            <a:pPr>
              <a:spcBef>
                <a:spcPts val="200"/>
              </a:spcBef>
              <a:buSzPct val="100000"/>
            </a:pPr>
            <a:r>
              <a:rPr lang="en-US" sz="900" i="0" dirty="0">
                <a:latin typeface="Open Sans" panose="020B0606030504020204" pitchFamily="34" charset="0"/>
                <a:ea typeface="Open Sans" panose="020B0606030504020204" pitchFamily="34" charset="0"/>
                <a:cs typeface="Open Sans" panose="020B0606030504020204" pitchFamily="34" charset="0"/>
              </a:rPr>
              <a:t>Initial scatterplot relating black borrower’s approval rate (HMDA) compared to the economic connectedness metric from the Social Capital Study.</a:t>
            </a:r>
          </a:p>
        </p:txBody>
      </p:sp>
      <p:sp>
        <p:nvSpPr>
          <p:cNvPr id="37" name="TextBox 36">
            <a:extLst>
              <a:ext uri="{FF2B5EF4-FFF2-40B4-BE49-F238E27FC236}">
                <a16:creationId xmlns:a16="http://schemas.microsoft.com/office/drawing/2014/main" id="{FE612EE9-21ED-4640-B872-61C8C5D1339C}"/>
              </a:ext>
            </a:extLst>
          </p:cNvPr>
          <p:cNvSpPr txBox="1"/>
          <p:nvPr/>
        </p:nvSpPr>
        <p:spPr>
          <a:xfrm>
            <a:off x="11414125" y="6476999"/>
            <a:ext cx="307975" cy="138499"/>
          </a:xfrm>
          <a:prstGeom prst="rect">
            <a:avLst/>
          </a:prstGeom>
          <a:noFill/>
        </p:spPr>
        <p:txBody>
          <a:bodyPr wrap="square" lIns="0" tIns="0" rIns="0" bIns="0" rtlCol="0">
            <a:spAutoFit/>
          </a:bodyPr>
          <a:lstStyle/>
          <a:p>
            <a:pPr algn="r">
              <a:spcBef>
                <a:spcPts val="800"/>
              </a:spcBef>
              <a:buSzPct val="100000"/>
              <a:buFont typeface="Arial"/>
              <a:buNone/>
            </a:pPr>
            <a:fld id="{C58DF478-B544-4ED8-9ED4-6A2648E2D233}" type="slidenum">
              <a:rPr lang="en-US" sz="900" smtClean="0">
                <a:solidFill>
                  <a:srgbClr val="75787B"/>
                </a:solidFill>
              </a:rPr>
              <a:pPr algn="r">
                <a:spcBef>
                  <a:spcPts val="800"/>
                </a:spcBef>
                <a:buSzPct val="100000"/>
                <a:buFont typeface="Arial"/>
                <a:buNone/>
              </a:pPr>
              <a:t>2</a:t>
            </a:fld>
            <a:endParaRPr lang="en-US" sz="900" dirty="0">
              <a:solidFill>
                <a:srgbClr val="75787B"/>
              </a:solidFill>
            </a:endParaRPr>
          </a:p>
        </p:txBody>
      </p:sp>
      <p:sp>
        <p:nvSpPr>
          <p:cNvPr id="4" name="TextBox 3">
            <a:extLst>
              <a:ext uri="{FF2B5EF4-FFF2-40B4-BE49-F238E27FC236}">
                <a16:creationId xmlns:a16="http://schemas.microsoft.com/office/drawing/2014/main" id="{3BA29317-D620-918A-1C87-2429F5470946}"/>
              </a:ext>
            </a:extLst>
          </p:cNvPr>
          <p:cNvSpPr txBox="1"/>
          <p:nvPr/>
        </p:nvSpPr>
        <p:spPr>
          <a:xfrm>
            <a:off x="469900" y="6134818"/>
            <a:ext cx="4247958" cy="123111"/>
          </a:xfrm>
          <a:prstGeom prst="rect">
            <a:avLst/>
          </a:prstGeom>
          <a:noFill/>
        </p:spPr>
        <p:txBody>
          <a:bodyPr vert="horz" wrap="none" lIns="0" tIns="0" rIns="0" bIns="0" rtlCol="0">
            <a:spAutoFit/>
          </a:bodyPr>
          <a:lstStyle/>
          <a:p>
            <a:pPr>
              <a:spcBef>
                <a:spcPts val="200"/>
              </a:spcBef>
              <a:buSzPct val="100000"/>
            </a:pPr>
            <a:r>
              <a:rPr lang="en-US" sz="800" dirty="0"/>
              <a:t>*</a:t>
            </a:r>
            <a:r>
              <a:rPr lang="en-US" sz="800" b="1" dirty="0">
                <a:solidFill>
                  <a:schemeClr val="accent1"/>
                </a:solidFill>
                <a:hlinkClick r:id="rId5">
                  <a:extLst>
                    <a:ext uri="{A12FA001-AC4F-418D-AE19-62706E023703}">
                      <ahyp:hlinkClr xmlns:ahyp="http://schemas.microsoft.com/office/drawing/2018/hyperlinkcolor" val="tx"/>
                    </a:ext>
                  </a:extLst>
                </a:hlinkClick>
              </a:rPr>
              <a:t>Social Capital Atlas</a:t>
            </a:r>
            <a:r>
              <a:rPr lang="en-US" sz="800" b="1" dirty="0">
                <a:solidFill>
                  <a:schemeClr val="accent1"/>
                </a:solidFill>
              </a:rPr>
              <a:t> </a:t>
            </a:r>
            <a:r>
              <a:rPr lang="en-US" sz="800" dirty="0"/>
              <a:t>by Chetty, Jackson, </a:t>
            </a:r>
            <a:r>
              <a:rPr lang="en-US" sz="800" dirty="0" err="1"/>
              <a:t>Kuchler</a:t>
            </a:r>
            <a:r>
              <a:rPr lang="en-US" sz="800" dirty="0"/>
              <a:t>, </a:t>
            </a:r>
            <a:r>
              <a:rPr lang="en-US" sz="800" dirty="0" err="1"/>
              <a:t>Stroebel</a:t>
            </a:r>
            <a:r>
              <a:rPr lang="en-US" sz="800" dirty="0"/>
              <a:t>, et al. Nature 2022  </a:t>
            </a:r>
          </a:p>
        </p:txBody>
      </p:sp>
      <p:pic>
        <p:nvPicPr>
          <p:cNvPr id="6" name="Picture 5">
            <a:extLst>
              <a:ext uri="{FF2B5EF4-FFF2-40B4-BE49-F238E27FC236}">
                <a16:creationId xmlns:a16="http://schemas.microsoft.com/office/drawing/2014/main" id="{52221E5A-A250-18F1-ADBA-5723F6E0B60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45089" y="1918425"/>
            <a:ext cx="4527807" cy="3395855"/>
          </a:xfrm>
          <a:prstGeom prst="rect">
            <a:avLst/>
          </a:prstGeom>
        </p:spPr>
      </p:pic>
    </p:spTree>
    <p:extLst>
      <p:ext uri="{BB962C8B-B14F-4D97-AF65-F5344CB8AC3E}">
        <p14:creationId xmlns:p14="http://schemas.microsoft.com/office/powerpoint/2010/main" val="364242287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ADCDAECE-0D46-4B3D-B6D2-EB582CFD4081}"/>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5" name="Object 4" hidden="1">
                        <a:extLst>
                          <a:ext uri="{FF2B5EF4-FFF2-40B4-BE49-F238E27FC236}">
                            <a16:creationId xmlns:a16="http://schemas.microsoft.com/office/drawing/2014/main" id="{ADCDAECE-0D46-4B3D-B6D2-EB582CFD4081}"/>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99465E65-FCE5-4B51-959E-0038DD07E330}"/>
              </a:ext>
            </a:extLst>
          </p:cNvPr>
          <p:cNvSpPr/>
          <p:nvPr>
            <p:custDataLst>
              <p:tags r:id="rId2"/>
            </p:custDataLst>
          </p:nvPr>
        </p:nvSpPr>
        <p:spPr bwMode="gray">
          <a:xfrm>
            <a:off x="0" y="0"/>
            <a:ext cx="158750" cy="158750"/>
          </a:xfrm>
          <a:prstGeom prst="rect">
            <a:avLst/>
          </a:prstGeom>
          <a:solidFill>
            <a:schemeClr val="accent3"/>
          </a:solidFill>
          <a:ln w="19050" algn="ctr">
            <a:noFill/>
            <a:miter lim="800000"/>
            <a:headEnd/>
            <a:tailEnd/>
          </a:ln>
        </p:spPr>
        <p:txBody>
          <a:bodyPr vert="horz" wrap="none" lIns="0" tIns="0" rIns="0" bIns="0" numCol="1" spcCol="0" rtlCol="0" anchor="ctr" anchorCtr="0">
            <a:noAutofit/>
          </a:bodyPr>
          <a:lstStyle/>
          <a:p>
            <a:pPr algn="ctr">
              <a:spcBef>
                <a:spcPct val="0"/>
              </a:spcBef>
              <a:spcAft>
                <a:spcPct val="0"/>
              </a:spcAft>
            </a:pPr>
            <a:endParaRPr lang="en-US" sz="2000" b="1">
              <a:solidFill>
                <a:schemeClr val="bg1"/>
              </a:solidFill>
              <a:latin typeface="Verdana" panose="020B0604030504040204" pitchFamily="34" charset="0"/>
              <a:ea typeface="+mj-ea"/>
              <a:cs typeface="+mj-cs"/>
              <a:sym typeface="Verdana" panose="020B0604030504040204" pitchFamily="34" charset="0"/>
            </a:endParaRPr>
          </a:p>
        </p:txBody>
      </p:sp>
      <p:sp>
        <p:nvSpPr>
          <p:cNvPr id="60" name="Oval 59">
            <a:extLst>
              <a:ext uri="{FF2B5EF4-FFF2-40B4-BE49-F238E27FC236}">
                <a16:creationId xmlns:a16="http://schemas.microsoft.com/office/drawing/2014/main" id="{FA69825F-D6F6-2C41-B130-61F2591B7F1A}"/>
              </a:ext>
            </a:extLst>
          </p:cNvPr>
          <p:cNvSpPr>
            <a:spLocks noChangeArrowheads="1"/>
          </p:cNvSpPr>
          <p:nvPr/>
        </p:nvSpPr>
        <p:spPr bwMode="blackWhite">
          <a:xfrm rot="16200000">
            <a:off x="378186" y="2337721"/>
            <a:ext cx="1183501" cy="1188720"/>
          </a:xfrm>
          <a:prstGeom prst="ellipse">
            <a:avLst/>
          </a:prstGeom>
          <a:noFill/>
          <a:ln w="38100">
            <a:solidFill>
              <a:schemeClr val="tx1">
                <a:lumMod val="50000"/>
                <a:lumOff val="50000"/>
              </a:schemeClr>
            </a:solidFill>
            <a:round/>
            <a:headEnd/>
            <a:tailEnd/>
          </a:ln>
        </p:spPr>
        <p:txBody>
          <a:bodyPr vert="vert" wrap="none" lIns="88900" tIns="88900" rIns="88900" bIns="88900" anchor="ctr"/>
          <a:lstStyle/>
          <a:p>
            <a:pPr algn="ctr" defTabSz="820738" eaLnBrk="1" hangingPunct="1">
              <a:spcBef>
                <a:spcPts val="300"/>
              </a:spcBef>
              <a:spcAft>
                <a:spcPts val="300"/>
              </a:spcAft>
              <a:defRPr/>
            </a:pPr>
            <a:r>
              <a:rPr lang="en-GB" sz="1000" b="1" dirty="0">
                <a:solidFill>
                  <a:sysClr val="windowText" lastClr="000000"/>
                </a:solidFill>
                <a:latin typeface="+mj-lt"/>
                <a:ea typeface="Verdana" panose="020B0604030504040204" pitchFamily="34" charset="0"/>
                <a:cs typeface="Verdana" panose="020B0604030504040204" pitchFamily="34" charset="0"/>
              </a:rPr>
              <a:t>HMDA data</a:t>
            </a:r>
          </a:p>
          <a:p>
            <a:pPr algn="ctr" defTabSz="820738" eaLnBrk="1" hangingPunct="1">
              <a:spcBef>
                <a:spcPts val="300"/>
              </a:spcBef>
              <a:spcAft>
                <a:spcPts val="300"/>
              </a:spcAft>
              <a:defRPr/>
            </a:pPr>
            <a:r>
              <a:rPr lang="en-GB" sz="1000" b="1" dirty="0">
                <a:solidFill>
                  <a:sysClr val="windowText" lastClr="000000"/>
                </a:solidFill>
                <a:latin typeface="+mj-lt"/>
                <a:ea typeface="Verdana" panose="020B0604030504040204" pitchFamily="34" charset="0"/>
                <a:cs typeface="Verdana" panose="020B0604030504040204" pitchFamily="34" charset="0"/>
              </a:rPr>
              <a:t>(home loans)</a:t>
            </a:r>
          </a:p>
        </p:txBody>
      </p:sp>
      <p:sp>
        <p:nvSpPr>
          <p:cNvPr id="66" name="Rounded Rectangle 65">
            <a:extLst>
              <a:ext uri="{FF2B5EF4-FFF2-40B4-BE49-F238E27FC236}">
                <a16:creationId xmlns:a16="http://schemas.microsoft.com/office/drawing/2014/main" id="{D2486246-688F-5E43-B942-2E8B94B5EB1F}"/>
              </a:ext>
            </a:extLst>
          </p:cNvPr>
          <p:cNvSpPr>
            <a:spLocks noChangeArrowheads="1"/>
          </p:cNvSpPr>
          <p:nvPr/>
        </p:nvSpPr>
        <p:spPr bwMode="blackWhite">
          <a:xfrm rot="16200000">
            <a:off x="3761027" y="2689671"/>
            <a:ext cx="1220192" cy="1668323"/>
          </a:xfrm>
          <a:prstGeom prst="roundRect">
            <a:avLst/>
          </a:prstGeom>
          <a:solidFill>
            <a:schemeClr val="bg1"/>
          </a:solidFill>
          <a:ln w="38100">
            <a:solidFill>
              <a:schemeClr val="accent6">
                <a:lumMod val="75000"/>
              </a:schemeClr>
            </a:solidFill>
            <a:round/>
            <a:headEnd/>
            <a:tailEnd/>
          </a:ln>
        </p:spPr>
        <p:txBody>
          <a:bodyPr vert="vert" wrap="square" lIns="88900" tIns="88900" rIns="88900" bIns="88900" anchor="ctr">
            <a:spAutoFit/>
          </a:bodyPr>
          <a:lstStyle/>
          <a:p>
            <a:pPr algn="ctr" defTabSz="820738" eaLnBrk="1" hangingPunct="1">
              <a:spcBef>
                <a:spcPts val="300"/>
              </a:spcBef>
              <a:spcAft>
                <a:spcPts val="300"/>
              </a:spcAft>
              <a:defRPr/>
            </a:pPr>
            <a:r>
              <a:rPr lang="en-GB" sz="1000" b="1" dirty="0">
                <a:latin typeface="+mj-lt"/>
                <a:ea typeface="Verdana" panose="020B0604030504040204" pitchFamily="34" charset="0"/>
                <a:cs typeface="Verdana" panose="020B0604030504040204" pitchFamily="34" charset="0"/>
              </a:rPr>
              <a:t>Feature Engineering</a:t>
            </a:r>
          </a:p>
          <a:p>
            <a:pPr algn="ctr" defTabSz="820738" eaLnBrk="1" hangingPunct="1">
              <a:spcBef>
                <a:spcPts val="300"/>
              </a:spcBef>
              <a:spcAft>
                <a:spcPts val="300"/>
              </a:spcAft>
              <a:defRPr/>
            </a:pPr>
            <a:r>
              <a:rPr lang="en-GB" sz="1000" dirty="0">
                <a:latin typeface="+mj-lt"/>
                <a:ea typeface="Verdana" panose="020B0604030504040204" pitchFamily="34" charset="0"/>
                <a:cs typeface="Verdana" panose="020B0604030504040204" pitchFamily="34" charset="0"/>
              </a:rPr>
              <a:t>Merge data on census tract</a:t>
            </a:r>
          </a:p>
        </p:txBody>
      </p:sp>
      <p:cxnSp>
        <p:nvCxnSpPr>
          <p:cNvPr id="36" name="Straight Connector 35">
            <a:extLst>
              <a:ext uri="{FF2B5EF4-FFF2-40B4-BE49-F238E27FC236}">
                <a16:creationId xmlns:a16="http://schemas.microsoft.com/office/drawing/2014/main" id="{802587C9-9A48-5847-9C7B-D349896712B7}"/>
              </a:ext>
            </a:extLst>
          </p:cNvPr>
          <p:cNvCxnSpPr>
            <a:cxnSpLocks/>
            <a:stCxn id="66" idx="3"/>
            <a:endCxn id="217" idx="2"/>
          </p:cNvCxnSpPr>
          <p:nvPr/>
        </p:nvCxnSpPr>
        <p:spPr>
          <a:xfrm flipH="1" flipV="1">
            <a:off x="3610694" y="2413387"/>
            <a:ext cx="760430" cy="500350"/>
          </a:xfrm>
          <a:prstGeom prst="line">
            <a:avLst/>
          </a:prstGeom>
          <a:ln w="19050" cmpd="sng">
            <a:solidFill>
              <a:schemeClr val="tx1">
                <a:lumMod val="50000"/>
                <a:lumOff val="50000"/>
              </a:schemeClr>
            </a:solidFill>
            <a:prstDash val="dot"/>
            <a:headEnd type="stealth" w="lg" len="lg"/>
            <a:tailEnd type="none"/>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A33A2961-E58F-3347-BB81-31E7A47903FD}"/>
              </a:ext>
            </a:extLst>
          </p:cNvPr>
          <p:cNvCxnSpPr>
            <a:cxnSpLocks/>
            <a:stCxn id="217" idx="0"/>
            <a:endCxn id="60" idx="4"/>
          </p:cNvCxnSpPr>
          <p:nvPr/>
        </p:nvCxnSpPr>
        <p:spPr>
          <a:xfrm flipH="1">
            <a:off x="1564297" y="2413387"/>
            <a:ext cx="148850" cy="518694"/>
          </a:xfrm>
          <a:prstGeom prst="line">
            <a:avLst/>
          </a:prstGeom>
          <a:ln w="19050" cmpd="sng">
            <a:solidFill>
              <a:schemeClr val="tx1">
                <a:lumMod val="50000"/>
                <a:lumOff val="50000"/>
              </a:schemeClr>
            </a:solidFill>
            <a:prstDash val="dot"/>
            <a:headEnd type="stealth" w="lg" len="lg"/>
            <a:tailEnd type="none"/>
          </a:ln>
        </p:spPr>
        <p:style>
          <a:lnRef idx="2">
            <a:schemeClr val="accent1"/>
          </a:lnRef>
          <a:fillRef idx="0">
            <a:schemeClr val="accent1"/>
          </a:fillRef>
          <a:effectRef idx="1">
            <a:schemeClr val="accent1"/>
          </a:effectRef>
          <a:fontRef idx="minor">
            <a:schemeClr val="tx1"/>
          </a:fontRef>
        </p:style>
      </p:cxnSp>
      <p:cxnSp>
        <p:nvCxnSpPr>
          <p:cNvPr id="62" name="Straight Connector 61">
            <a:extLst>
              <a:ext uri="{FF2B5EF4-FFF2-40B4-BE49-F238E27FC236}">
                <a16:creationId xmlns:a16="http://schemas.microsoft.com/office/drawing/2014/main" id="{E49AB116-191A-6A41-8D78-CA1F6E8FE1CD}"/>
              </a:ext>
            </a:extLst>
          </p:cNvPr>
          <p:cNvCxnSpPr>
            <a:cxnSpLocks/>
            <a:endCxn id="196" idx="1"/>
          </p:cNvCxnSpPr>
          <p:nvPr/>
        </p:nvCxnSpPr>
        <p:spPr>
          <a:xfrm flipV="1">
            <a:off x="9548399" y="2619257"/>
            <a:ext cx="1471011" cy="1476718"/>
          </a:xfrm>
          <a:prstGeom prst="line">
            <a:avLst/>
          </a:prstGeom>
          <a:ln w="19050" cmpd="sng">
            <a:solidFill>
              <a:schemeClr val="tx1">
                <a:lumMod val="50000"/>
                <a:lumOff val="50000"/>
              </a:schemeClr>
            </a:solidFill>
            <a:prstDash val="dot"/>
            <a:headEnd type="stealth" w="lg" len="lg"/>
            <a:tailEnd type="none"/>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7603BF0-F3D3-B045-A1E0-D6A066DC5FDA}"/>
              </a:ext>
            </a:extLst>
          </p:cNvPr>
          <p:cNvCxnSpPr>
            <a:cxnSpLocks/>
            <a:stCxn id="105" idx="0"/>
          </p:cNvCxnSpPr>
          <p:nvPr/>
        </p:nvCxnSpPr>
        <p:spPr>
          <a:xfrm flipH="1" flipV="1">
            <a:off x="4874042" y="3523832"/>
            <a:ext cx="1014277" cy="8161"/>
          </a:xfrm>
          <a:prstGeom prst="line">
            <a:avLst/>
          </a:prstGeom>
          <a:ln w="19050" cmpd="sng">
            <a:solidFill>
              <a:schemeClr val="tx1">
                <a:lumMod val="50000"/>
                <a:lumOff val="50000"/>
              </a:schemeClr>
            </a:solidFill>
            <a:prstDash val="dot"/>
            <a:headEnd type="stealth" w="lg" len="lg"/>
            <a:tailEnd type="none"/>
          </a:ln>
        </p:spPr>
        <p:style>
          <a:lnRef idx="2">
            <a:schemeClr val="accent1"/>
          </a:lnRef>
          <a:fillRef idx="0">
            <a:schemeClr val="accent1"/>
          </a:fillRef>
          <a:effectRef idx="1">
            <a:schemeClr val="accent1"/>
          </a:effectRef>
          <a:fontRef idx="minor">
            <a:schemeClr val="tx1"/>
          </a:fontRef>
        </p:style>
      </p:cxnSp>
      <p:grpSp>
        <p:nvGrpSpPr>
          <p:cNvPr id="145" name="Group 144">
            <a:extLst>
              <a:ext uri="{FF2B5EF4-FFF2-40B4-BE49-F238E27FC236}">
                <a16:creationId xmlns:a16="http://schemas.microsoft.com/office/drawing/2014/main" id="{8EACB97B-D702-4E47-9C4D-AD381141F37D}"/>
              </a:ext>
            </a:extLst>
          </p:cNvPr>
          <p:cNvGrpSpPr/>
          <p:nvPr/>
        </p:nvGrpSpPr>
        <p:grpSpPr>
          <a:xfrm>
            <a:off x="9398226" y="2475717"/>
            <a:ext cx="2161253" cy="2157984"/>
            <a:chOff x="6469585" y="1434732"/>
            <a:chExt cx="3875196" cy="3876950"/>
          </a:xfrm>
        </p:grpSpPr>
        <p:grpSp>
          <p:nvGrpSpPr>
            <p:cNvPr id="146" name="Group 4">
              <a:extLst>
                <a:ext uri="{FF2B5EF4-FFF2-40B4-BE49-F238E27FC236}">
                  <a16:creationId xmlns:a16="http://schemas.microsoft.com/office/drawing/2014/main" id="{384D79AF-9BAC-B544-A0F4-62093263B716}"/>
                </a:ext>
              </a:extLst>
            </p:cNvPr>
            <p:cNvGrpSpPr>
              <a:grpSpLocks noChangeAspect="1"/>
            </p:cNvGrpSpPr>
            <p:nvPr/>
          </p:nvGrpSpPr>
          <p:grpSpPr bwMode="auto">
            <a:xfrm>
              <a:off x="6469585" y="1434732"/>
              <a:ext cx="3875196" cy="3876950"/>
              <a:chOff x="4621" y="1120"/>
              <a:chExt cx="2209" cy="2210"/>
            </a:xfrm>
          </p:grpSpPr>
          <p:sp>
            <p:nvSpPr>
              <p:cNvPr id="149" name="Freeform 5">
                <a:extLst>
                  <a:ext uri="{FF2B5EF4-FFF2-40B4-BE49-F238E27FC236}">
                    <a16:creationId xmlns:a16="http://schemas.microsoft.com/office/drawing/2014/main" id="{D1A5A8FA-51FF-7A40-82E3-5698F07A49A6}"/>
                  </a:ext>
                </a:extLst>
              </p:cNvPr>
              <p:cNvSpPr>
                <a:spLocks/>
              </p:cNvSpPr>
              <p:nvPr/>
            </p:nvSpPr>
            <p:spPr bwMode="auto">
              <a:xfrm>
                <a:off x="4621" y="1267"/>
                <a:ext cx="2209" cy="1915"/>
              </a:xfrm>
              <a:custGeom>
                <a:avLst/>
                <a:gdLst>
                  <a:gd name="T0" fmla="*/ 2210 w 8840"/>
                  <a:gd name="T1" fmla="*/ 7656 h 7656"/>
                  <a:gd name="T2" fmla="*/ 0 w 8840"/>
                  <a:gd name="T3" fmla="*/ 3829 h 7656"/>
                  <a:gd name="T4" fmla="*/ 2210 w 8840"/>
                  <a:gd name="T5" fmla="*/ 0 h 7656"/>
                  <a:gd name="T6" fmla="*/ 6630 w 8840"/>
                  <a:gd name="T7" fmla="*/ 0 h 7656"/>
                  <a:gd name="T8" fmla="*/ 8840 w 8840"/>
                  <a:gd name="T9" fmla="*/ 3829 h 7656"/>
                  <a:gd name="T10" fmla="*/ 6630 w 8840"/>
                  <a:gd name="T11" fmla="*/ 7656 h 7656"/>
                  <a:gd name="T12" fmla="*/ 2210 w 8840"/>
                  <a:gd name="T13" fmla="*/ 7656 h 7656"/>
                </a:gdLst>
                <a:ahLst/>
                <a:cxnLst>
                  <a:cxn ang="0">
                    <a:pos x="T0" y="T1"/>
                  </a:cxn>
                  <a:cxn ang="0">
                    <a:pos x="T2" y="T3"/>
                  </a:cxn>
                  <a:cxn ang="0">
                    <a:pos x="T4" y="T5"/>
                  </a:cxn>
                  <a:cxn ang="0">
                    <a:pos x="T6" y="T7"/>
                  </a:cxn>
                  <a:cxn ang="0">
                    <a:pos x="T8" y="T9"/>
                  </a:cxn>
                  <a:cxn ang="0">
                    <a:pos x="T10" y="T11"/>
                  </a:cxn>
                  <a:cxn ang="0">
                    <a:pos x="T12" y="T13"/>
                  </a:cxn>
                </a:cxnLst>
                <a:rect l="0" t="0" r="r" b="b"/>
                <a:pathLst>
                  <a:path w="8840" h="7656">
                    <a:moveTo>
                      <a:pt x="2210" y="7656"/>
                    </a:moveTo>
                    <a:lnTo>
                      <a:pt x="0" y="3829"/>
                    </a:lnTo>
                    <a:lnTo>
                      <a:pt x="2210" y="0"/>
                    </a:lnTo>
                    <a:lnTo>
                      <a:pt x="6630" y="0"/>
                    </a:lnTo>
                    <a:lnTo>
                      <a:pt x="8840" y="3829"/>
                    </a:lnTo>
                    <a:lnTo>
                      <a:pt x="6630" y="7656"/>
                    </a:lnTo>
                    <a:lnTo>
                      <a:pt x="2210" y="7656"/>
                    </a:lnTo>
                    <a:close/>
                  </a:path>
                </a:pathLst>
              </a:custGeom>
              <a:noFill/>
              <a:ln w="9525">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50" name="Freeform 6">
                <a:extLst>
                  <a:ext uri="{FF2B5EF4-FFF2-40B4-BE49-F238E27FC236}">
                    <a16:creationId xmlns:a16="http://schemas.microsoft.com/office/drawing/2014/main" id="{0D0AA45D-444A-8F41-A05E-9CFC6E2E7B0A}"/>
                  </a:ext>
                </a:extLst>
              </p:cNvPr>
              <p:cNvSpPr>
                <a:spLocks/>
              </p:cNvSpPr>
              <p:nvPr/>
            </p:nvSpPr>
            <p:spPr bwMode="auto">
              <a:xfrm>
                <a:off x="4768" y="1120"/>
                <a:ext cx="1915" cy="2210"/>
              </a:xfrm>
              <a:custGeom>
                <a:avLst/>
                <a:gdLst>
                  <a:gd name="T0" fmla="*/ 0 w 7656"/>
                  <a:gd name="T1" fmla="*/ 2210 h 8841"/>
                  <a:gd name="T2" fmla="*/ 3827 w 7656"/>
                  <a:gd name="T3" fmla="*/ 0 h 8841"/>
                  <a:gd name="T4" fmla="*/ 7656 w 7656"/>
                  <a:gd name="T5" fmla="*/ 2210 h 8841"/>
                  <a:gd name="T6" fmla="*/ 7656 w 7656"/>
                  <a:gd name="T7" fmla="*/ 6630 h 8841"/>
                  <a:gd name="T8" fmla="*/ 3827 w 7656"/>
                  <a:gd name="T9" fmla="*/ 8841 h 8841"/>
                  <a:gd name="T10" fmla="*/ 0 w 7656"/>
                  <a:gd name="T11" fmla="*/ 6630 h 8841"/>
                  <a:gd name="T12" fmla="*/ 0 w 7656"/>
                  <a:gd name="T13" fmla="*/ 2210 h 8841"/>
                </a:gdLst>
                <a:ahLst/>
                <a:cxnLst>
                  <a:cxn ang="0">
                    <a:pos x="T0" y="T1"/>
                  </a:cxn>
                  <a:cxn ang="0">
                    <a:pos x="T2" y="T3"/>
                  </a:cxn>
                  <a:cxn ang="0">
                    <a:pos x="T4" y="T5"/>
                  </a:cxn>
                  <a:cxn ang="0">
                    <a:pos x="T6" y="T7"/>
                  </a:cxn>
                  <a:cxn ang="0">
                    <a:pos x="T8" y="T9"/>
                  </a:cxn>
                  <a:cxn ang="0">
                    <a:pos x="T10" y="T11"/>
                  </a:cxn>
                  <a:cxn ang="0">
                    <a:pos x="T12" y="T13"/>
                  </a:cxn>
                </a:cxnLst>
                <a:rect l="0" t="0" r="r" b="b"/>
                <a:pathLst>
                  <a:path w="7656" h="8841">
                    <a:moveTo>
                      <a:pt x="0" y="2210"/>
                    </a:moveTo>
                    <a:lnTo>
                      <a:pt x="3827" y="0"/>
                    </a:lnTo>
                    <a:lnTo>
                      <a:pt x="7656" y="2210"/>
                    </a:lnTo>
                    <a:lnTo>
                      <a:pt x="7656" y="6630"/>
                    </a:lnTo>
                    <a:lnTo>
                      <a:pt x="3827" y="8841"/>
                    </a:lnTo>
                    <a:lnTo>
                      <a:pt x="0" y="6630"/>
                    </a:lnTo>
                    <a:lnTo>
                      <a:pt x="0" y="2210"/>
                    </a:lnTo>
                    <a:close/>
                  </a:path>
                </a:pathLst>
              </a:custGeom>
              <a:noFill/>
              <a:ln w="9525">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51" name="Line 7">
                <a:extLst>
                  <a:ext uri="{FF2B5EF4-FFF2-40B4-BE49-F238E27FC236}">
                    <a16:creationId xmlns:a16="http://schemas.microsoft.com/office/drawing/2014/main" id="{350118E2-B466-3A4E-B6E7-C926B89EDABE}"/>
                  </a:ext>
                </a:extLst>
              </p:cNvPr>
              <p:cNvSpPr>
                <a:spLocks noChangeShapeType="1"/>
              </p:cNvSpPr>
              <p:nvPr/>
            </p:nvSpPr>
            <p:spPr bwMode="auto">
              <a:xfrm>
                <a:off x="4770" y="1672"/>
                <a:ext cx="403" cy="1510"/>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52" name="Line 8">
                <a:extLst>
                  <a:ext uri="{FF2B5EF4-FFF2-40B4-BE49-F238E27FC236}">
                    <a16:creationId xmlns:a16="http://schemas.microsoft.com/office/drawing/2014/main" id="{EF383FDB-9D87-2242-A95A-64EFF7EB08BA}"/>
                  </a:ext>
                </a:extLst>
              </p:cNvPr>
              <p:cNvSpPr>
                <a:spLocks noChangeShapeType="1"/>
              </p:cNvSpPr>
              <p:nvPr/>
            </p:nvSpPr>
            <p:spPr bwMode="auto">
              <a:xfrm flipH="1">
                <a:off x="5170" y="2776"/>
                <a:ext cx="1506" cy="40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53" name="Line 9">
                <a:extLst>
                  <a:ext uri="{FF2B5EF4-FFF2-40B4-BE49-F238E27FC236}">
                    <a16:creationId xmlns:a16="http://schemas.microsoft.com/office/drawing/2014/main" id="{4D0A61A9-BD77-D14E-9AE2-4369472AA80A}"/>
                  </a:ext>
                </a:extLst>
              </p:cNvPr>
              <p:cNvSpPr>
                <a:spLocks noChangeShapeType="1"/>
              </p:cNvSpPr>
              <p:nvPr/>
            </p:nvSpPr>
            <p:spPr bwMode="auto">
              <a:xfrm flipH="1" flipV="1">
                <a:off x="6277" y="1265"/>
                <a:ext cx="406" cy="151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54" name="Line 10">
                <a:extLst>
                  <a:ext uri="{FF2B5EF4-FFF2-40B4-BE49-F238E27FC236}">
                    <a16:creationId xmlns:a16="http://schemas.microsoft.com/office/drawing/2014/main" id="{D5CF2F76-BCD6-454B-A6E8-5CEB9986710C}"/>
                  </a:ext>
                </a:extLst>
              </p:cNvPr>
              <p:cNvSpPr>
                <a:spLocks noChangeShapeType="1"/>
              </p:cNvSpPr>
              <p:nvPr/>
            </p:nvSpPr>
            <p:spPr bwMode="auto">
              <a:xfrm flipV="1">
                <a:off x="4768" y="1268"/>
                <a:ext cx="1513" cy="404"/>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55" name="Line 11">
                <a:extLst>
                  <a:ext uri="{FF2B5EF4-FFF2-40B4-BE49-F238E27FC236}">
                    <a16:creationId xmlns:a16="http://schemas.microsoft.com/office/drawing/2014/main" id="{53D25557-AF73-D749-B201-75B6AA0CDD4E}"/>
                  </a:ext>
                </a:extLst>
              </p:cNvPr>
              <p:cNvSpPr>
                <a:spLocks noChangeShapeType="1"/>
              </p:cNvSpPr>
              <p:nvPr/>
            </p:nvSpPr>
            <p:spPr bwMode="auto">
              <a:xfrm flipH="1">
                <a:off x="4768" y="1268"/>
                <a:ext cx="405" cy="1505"/>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56" name="Line 12">
                <a:extLst>
                  <a:ext uri="{FF2B5EF4-FFF2-40B4-BE49-F238E27FC236}">
                    <a16:creationId xmlns:a16="http://schemas.microsoft.com/office/drawing/2014/main" id="{D280C8BD-AD44-684E-9EFA-950AC0B45569}"/>
                  </a:ext>
                </a:extLst>
              </p:cNvPr>
              <p:cNvSpPr>
                <a:spLocks noChangeShapeType="1"/>
              </p:cNvSpPr>
              <p:nvPr/>
            </p:nvSpPr>
            <p:spPr bwMode="auto">
              <a:xfrm flipH="1" flipV="1">
                <a:off x="4770" y="2776"/>
                <a:ext cx="1509" cy="40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57" name="Line 13">
                <a:extLst>
                  <a:ext uri="{FF2B5EF4-FFF2-40B4-BE49-F238E27FC236}">
                    <a16:creationId xmlns:a16="http://schemas.microsoft.com/office/drawing/2014/main" id="{8AFA9DD9-00B2-9547-B67F-D461EBDD416D}"/>
                  </a:ext>
                </a:extLst>
              </p:cNvPr>
              <p:cNvSpPr>
                <a:spLocks noChangeShapeType="1"/>
              </p:cNvSpPr>
              <p:nvPr/>
            </p:nvSpPr>
            <p:spPr bwMode="auto">
              <a:xfrm flipV="1">
                <a:off x="6280" y="1672"/>
                <a:ext cx="403" cy="150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58" name="Line 14">
                <a:extLst>
                  <a:ext uri="{FF2B5EF4-FFF2-40B4-BE49-F238E27FC236}">
                    <a16:creationId xmlns:a16="http://schemas.microsoft.com/office/drawing/2014/main" id="{3F00C1BD-97FE-1948-9AC6-D045BFFA3445}"/>
                  </a:ext>
                </a:extLst>
              </p:cNvPr>
              <p:cNvSpPr>
                <a:spLocks noChangeShapeType="1"/>
              </p:cNvSpPr>
              <p:nvPr/>
            </p:nvSpPr>
            <p:spPr bwMode="auto">
              <a:xfrm>
                <a:off x="5173" y="1268"/>
                <a:ext cx="1508" cy="407"/>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59" name="Line 15">
                <a:extLst>
                  <a:ext uri="{FF2B5EF4-FFF2-40B4-BE49-F238E27FC236}">
                    <a16:creationId xmlns:a16="http://schemas.microsoft.com/office/drawing/2014/main" id="{1B49EC74-D792-FC49-B77A-F8332637EFB3}"/>
                  </a:ext>
                </a:extLst>
              </p:cNvPr>
              <p:cNvSpPr>
                <a:spLocks noChangeShapeType="1"/>
              </p:cNvSpPr>
              <p:nvPr/>
            </p:nvSpPr>
            <p:spPr bwMode="auto">
              <a:xfrm flipH="1">
                <a:off x="4622" y="1120"/>
                <a:ext cx="1103" cy="1106"/>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60" name="Line 16">
                <a:extLst>
                  <a:ext uri="{FF2B5EF4-FFF2-40B4-BE49-F238E27FC236}">
                    <a16:creationId xmlns:a16="http://schemas.microsoft.com/office/drawing/2014/main" id="{BF0CA151-4C54-7C44-A6D5-9B11E3904482}"/>
                  </a:ext>
                </a:extLst>
              </p:cNvPr>
              <p:cNvSpPr>
                <a:spLocks noChangeShapeType="1"/>
              </p:cNvSpPr>
              <p:nvPr/>
            </p:nvSpPr>
            <p:spPr bwMode="auto">
              <a:xfrm flipH="1" flipV="1">
                <a:off x="4622" y="2225"/>
                <a:ext cx="1104" cy="1103"/>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61" name="Line 17">
                <a:extLst>
                  <a:ext uri="{FF2B5EF4-FFF2-40B4-BE49-F238E27FC236}">
                    <a16:creationId xmlns:a16="http://schemas.microsoft.com/office/drawing/2014/main" id="{52DA99D0-F22E-C04D-8999-322A1B18437A}"/>
                  </a:ext>
                </a:extLst>
              </p:cNvPr>
              <p:cNvSpPr>
                <a:spLocks noChangeShapeType="1"/>
              </p:cNvSpPr>
              <p:nvPr/>
            </p:nvSpPr>
            <p:spPr bwMode="auto">
              <a:xfrm flipV="1">
                <a:off x="5724" y="2225"/>
                <a:ext cx="1106" cy="1104"/>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62" name="Line 18">
                <a:extLst>
                  <a:ext uri="{FF2B5EF4-FFF2-40B4-BE49-F238E27FC236}">
                    <a16:creationId xmlns:a16="http://schemas.microsoft.com/office/drawing/2014/main" id="{09328307-8A05-FC46-A833-9C9E5C631A24}"/>
                  </a:ext>
                </a:extLst>
              </p:cNvPr>
              <p:cNvSpPr>
                <a:spLocks noChangeShapeType="1"/>
              </p:cNvSpPr>
              <p:nvPr/>
            </p:nvSpPr>
            <p:spPr bwMode="auto">
              <a:xfrm>
                <a:off x="5725" y="1120"/>
                <a:ext cx="1102" cy="1103"/>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63" name="Line 19">
                <a:extLst>
                  <a:ext uri="{FF2B5EF4-FFF2-40B4-BE49-F238E27FC236}">
                    <a16:creationId xmlns:a16="http://schemas.microsoft.com/office/drawing/2014/main" id="{564DEDB0-10C9-9643-9125-7371183EDE6D}"/>
                  </a:ext>
                </a:extLst>
              </p:cNvPr>
              <p:cNvSpPr>
                <a:spLocks noChangeShapeType="1"/>
              </p:cNvSpPr>
              <p:nvPr/>
            </p:nvSpPr>
            <p:spPr bwMode="auto">
              <a:xfrm>
                <a:off x="5173" y="1268"/>
                <a:ext cx="553" cy="2060"/>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64" name="Line 20">
                <a:extLst>
                  <a:ext uri="{FF2B5EF4-FFF2-40B4-BE49-F238E27FC236}">
                    <a16:creationId xmlns:a16="http://schemas.microsoft.com/office/drawing/2014/main" id="{1DD8D54E-C975-9C49-855A-DF703E658322}"/>
                  </a:ext>
                </a:extLst>
              </p:cNvPr>
              <p:cNvSpPr>
                <a:spLocks noChangeShapeType="1"/>
              </p:cNvSpPr>
              <p:nvPr/>
            </p:nvSpPr>
            <p:spPr bwMode="auto">
              <a:xfrm flipV="1">
                <a:off x="5725" y="1267"/>
                <a:ext cx="553" cy="2059"/>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68" name="Line 21">
                <a:extLst>
                  <a:ext uri="{FF2B5EF4-FFF2-40B4-BE49-F238E27FC236}">
                    <a16:creationId xmlns:a16="http://schemas.microsoft.com/office/drawing/2014/main" id="{CACFC761-0F08-984B-8676-C35554FAC6A2}"/>
                  </a:ext>
                </a:extLst>
              </p:cNvPr>
              <p:cNvSpPr>
                <a:spLocks noChangeShapeType="1"/>
              </p:cNvSpPr>
              <p:nvPr/>
            </p:nvSpPr>
            <p:spPr bwMode="auto">
              <a:xfrm>
                <a:off x="5725" y="1120"/>
                <a:ext cx="553" cy="2060"/>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69" name="Line 22">
                <a:extLst>
                  <a:ext uri="{FF2B5EF4-FFF2-40B4-BE49-F238E27FC236}">
                    <a16:creationId xmlns:a16="http://schemas.microsoft.com/office/drawing/2014/main" id="{939D3145-B47B-D74C-B790-399977A410AE}"/>
                  </a:ext>
                </a:extLst>
              </p:cNvPr>
              <p:cNvSpPr>
                <a:spLocks noChangeShapeType="1"/>
              </p:cNvSpPr>
              <p:nvPr/>
            </p:nvSpPr>
            <p:spPr bwMode="auto">
              <a:xfrm>
                <a:off x="4768" y="1672"/>
                <a:ext cx="2060" cy="553"/>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70" name="Line 23">
                <a:extLst>
                  <a:ext uri="{FF2B5EF4-FFF2-40B4-BE49-F238E27FC236}">
                    <a16:creationId xmlns:a16="http://schemas.microsoft.com/office/drawing/2014/main" id="{8576855F-659A-DD4D-A679-C9AD319B9597}"/>
                  </a:ext>
                </a:extLst>
              </p:cNvPr>
              <p:cNvSpPr>
                <a:spLocks noChangeShapeType="1"/>
              </p:cNvSpPr>
              <p:nvPr/>
            </p:nvSpPr>
            <p:spPr bwMode="auto">
              <a:xfrm flipH="1" flipV="1">
                <a:off x="4621" y="2225"/>
                <a:ext cx="2062" cy="55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71" name="Line 24">
                <a:extLst>
                  <a:ext uri="{FF2B5EF4-FFF2-40B4-BE49-F238E27FC236}">
                    <a16:creationId xmlns:a16="http://schemas.microsoft.com/office/drawing/2014/main" id="{67617255-7EEB-7946-B4EC-D31C9ED786CE}"/>
                  </a:ext>
                </a:extLst>
              </p:cNvPr>
              <p:cNvSpPr>
                <a:spLocks noChangeShapeType="1"/>
              </p:cNvSpPr>
              <p:nvPr/>
            </p:nvSpPr>
            <p:spPr bwMode="auto">
              <a:xfrm>
                <a:off x="5173" y="1268"/>
                <a:ext cx="1507" cy="1507"/>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72" name="Line 25">
                <a:extLst>
                  <a:ext uri="{FF2B5EF4-FFF2-40B4-BE49-F238E27FC236}">
                    <a16:creationId xmlns:a16="http://schemas.microsoft.com/office/drawing/2014/main" id="{6601DBF6-A6F1-224D-837B-B52089F47B8A}"/>
                  </a:ext>
                </a:extLst>
              </p:cNvPr>
              <p:cNvSpPr>
                <a:spLocks noChangeShapeType="1"/>
              </p:cNvSpPr>
              <p:nvPr/>
            </p:nvSpPr>
            <p:spPr bwMode="auto">
              <a:xfrm>
                <a:off x="4771" y="1672"/>
                <a:ext cx="1508" cy="1509"/>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73" name="Line 26">
                <a:extLst>
                  <a:ext uri="{FF2B5EF4-FFF2-40B4-BE49-F238E27FC236}">
                    <a16:creationId xmlns:a16="http://schemas.microsoft.com/office/drawing/2014/main" id="{F1A5ECFF-496E-8346-8036-20B85BCB360D}"/>
                  </a:ext>
                </a:extLst>
              </p:cNvPr>
              <p:cNvSpPr>
                <a:spLocks noChangeShapeType="1"/>
              </p:cNvSpPr>
              <p:nvPr/>
            </p:nvSpPr>
            <p:spPr bwMode="auto">
              <a:xfrm flipV="1">
                <a:off x="4629" y="1672"/>
                <a:ext cx="2052" cy="551"/>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74" name="Line 27">
                <a:extLst>
                  <a:ext uri="{FF2B5EF4-FFF2-40B4-BE49-F238E27FC236}">
                    <a16:creationId xmlns:a16="http://schemas.microsoft.com/office/drawing/2014/main" id="{04D70507-B077-C748-9D3E-1E3138510FA4}"/>
                  </a:ext>
                </a:extLst>
              </p:cNvPr>
              <p:cNvSpPr>
                <a:spLocks noChangeShapeType="1"/>
              </p:cNvSpPr>
              <p:nvPr/>
            </p:nvSpPr>
            <p:spPr bwMode="auto">
              <a:xfrm flipV="1">
                <a:off x="4767" y="2225"/>
                <a:ext cx="2063" cy="55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75" name="Line 28">
                <a:extLst>
                  <a:ext uri="{FF2B5EF4-FFF2-40B4-BE49-F238E27FC236}">
                    <a16:creationId xmlns:a16="http://schemas.microsoft.com/office/drawing/2014/main" id="{CCE40F2C-CD41-E94C-AE5C-A49EA5FA719D}"/>
                  </a:ext>
                </a:extLst>
              </p:cNvPr>
              <p:cNvSpPr>
                <a:spLocks noChangeShapeType="1"/>
              </p:cNvSpPr>
              <p:nvPr/>
            </p:nvSpPr>
            <p:spPr bwMode="auto">
              <a:xfrm flipV="1">
                <a:off x="4770" y="1267"/>
                <a:ext cx="1508" cy="1509"/>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76" name="Line 29">
                <a:extLst>
                  <a:ext uri="{FF2B5EF4-FFF2-40B4-BE49-F238E27FC236}">
                    <a16:creationId xmlns:a16="http://schemas.microsoft.com/office/drawing/2014/main" id="{03ABFDC7-6413-1C48-8927-6940BFDED3A4}"/>
                  </a:ext>
                </a:extLst>
              </p:cNvPr>
              <p:cNvSpPr>
                <a:spLocks noChangeShapeType="1"/>
              </p:cNvSpPr>
              <p:nvPr/>
            </p:nvSpPr>
            <p:spPr bwMode="auto">
              <a:xfrm flipV="1">
                <a:off x="5173" y="1672"/>
                <a:ext cx="1510" cy="1510"/>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77" name="Line 30">
                <a:extLst>
                  <a:ext uri="{FF2B5EF4-FFF2-40B4-BE49-F238E27FC236}">
                    <a16:creationId xmlns:a16="http://schemas.microsoft.com/office/drawing/2014/main" id="{429FE8CF-A5AD-284A-B9A0-15477B8223DD}"/>
                  </a:ext>
                </a:extLst>
              </p:cNvPr>
              <p:cNvSpPr>
                <a:spLocks noChangeShapeType="1"/>
              </p:cNvSpPr>
              <p:nvPr/>
            </p:nvSpPr>
            <p:spPr bwMode="auto">
              <a:xfrm flipV="1">
                <a:off x="5171" y="1120"/>
                <a:ext cx="554" cy="2061"/>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79" name="Freeform 31">
                <a:extLst>
                  <a:ext uri="{FF2B5EF4-FFF2-40B4-BE49-F238E27FC236}">
                    <a16:creationId xmlns:a16="http://schemas.microsoft.com/office/drawing/2014/main" id="{300355FD-D422-FC46-8020-0BE20A6599C0}"/>
                  </a:ext>
                </a:extLst>
              </p:cNvPr>
              <p:cNvSpPr>
                <a:spLocks/>
              </p:cNvSpPr>
              <p:nvPr/>
            </p:nvSpPr>
            <p:spPr bwMode="auto">
              <a:xfrm>
                <a:off x="4621" y="1267"/>
                <a:ext cx="2209" cy="1915"/>
              </a:xfrm>
              <a:custGeom>
                <a:avLst/>
                <a:gdLst>
                  <a:gd name="T0" fmla="*/ 2210 w 8840"/>
                  <a:gd name="T1" fmla="*/ 7656 h 7656"/>
                  <a:gd name="T2" fmla="*/ 0 w 8840"/>
                  <a:gd name="T3" fmla="*/ 3829 h 7656"/>
                  <a:gd name="T4" fmla="*/ 2210 w 8840"/>
                  <a:gd name="T5" fmla="*/ 0 h 7656"/>
                  <a:gd name="T6" fmla="*/ 6630 w 8840"/>
                  <a:gd name="T7" fmla="*/ 0 h 7656"/>
                  <a:gd name="T8" fmla="*/ 8840 w 8840"/>
                  <a:gd name="T9" fmla="*/ 3829 h 7656"/>
                  <a:gd name="T10" fmla="*/ 6630 w 8840"/>
                  <a:gd name="T11" fmla="*/ 7656 h 7656"/>
                  <a:gd name="T12" fmla="*/ 2210 w 8840"/>
                  <a:gd name="T13" fmla="*/ 7656 h 7656"/>
                </a:gdLst>
                <a:ahLst/>
                <a:cxnLst>
                  <a:cxn ang="0">
                    <a:pos x="T0" y="T1"/>
                  </a:cxn>
                  <a:cxn ang="0">
                    <a:pos x="T2" y="T3"/>
                  </a:cxn>
                  <a:cxn ang="0">
                    <a:pos x="T4" y="T5"/>
                  </a:cxn>
                  <a:cxn ang="0">
                    <a:pos x="T6" y="T7"/>
                  </a:cxn>
                  <a:cxn ang="0">
                    <a:pos x="T8" y="T9"/>
                  </a:cxn>
                  <a:cxn ang="0">
                    <a:pos x="T10" y="T11"/>
                  </a:cxn>
                  <a:cxn ang="0">
                    <a:pos x="T12" y="T13"/>
                  </a:cxn>
                </a:cxnLst>
                <a:rect l="0" t="0" r="r" b="b"/>
                <a:pathLst>
                  <a:path w="8840" h="7656">
                    <a:moveTo>
                      <a:pt x="2210" y="7656"/>
                    </a:moveTo>
                    <a:lnTo>
                      <a:pt x="0" y="3829"/>
                    </a:lnTo>
                    <a:lnTo>
                      <a:pt x="2210" y="0"/>
                    </a:lnTo>
                    <a:lnTo>
                      <a:pt x="6630" y="0"/>
                    </a:lnTo>
                    <a:lnTo>
                      <a:pt x="8840" y="3829"/>
                    </a:lnTo>
                    <a:lnTo>
                      <a:pt x="6630" y="7656"/>
                    </a:lnTo>
                    <a:lnTo>
                      <a:pt x="2210" y="7656"/>
                    </a:lnTo>
                    <a:close/>
                  </a:path>
                </a:pathLst>
              </a:custGeom>
              <a:noFill/>
              <a:ln w="9525">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80" name="Freeform 32">
                <a:extLst>
                  <a:ext uri="{FF2B5EF4-FFF2-40B4-BE49-F238E27FC236}">
                    <a16:creationId xmlns:a16="http://schemas.microsoft.com/office/drawing/2014/main" id="{4B2FE339-123A-3F4E-BAB0-F9629B7A1006}"/>
                  </a:ext>
                </a:extLst>
              </p:cNvPr>
              <p:cNvSpPr>
                <a:spLocks/>
              </p:cNvSpPr>
              <p:nvPr/>
            </p:nvSpPr>
            <p:spPr bwMode="auto">
              <a:xfrm>
                <a:off x="4768" y="1120"/>
                <a:ext cx="1915" cy="2210"/>
              </a:xfrm>
              <a:custGeom>
                <a:avLst/>
                <a:gdLst>
                  <a:gd name="T0" fmla="*/ 0 w 7656"/>
                  <a:gd name="T1" fmla="*/ 2210 h 8841"/>
                  <a:gd name="T2" fmla="*/ 3827 w 7656"/>
                  <a:gd name="T3" fmla="*/ 0 h 8841"/>
                  <a:gd name="T4" fmla="*/ 7656 w 7656"/>
                  <a:gd name="T5" fmla="*/ 2210 h 8841"/>
                  <a:gd name="T6" fmla="*/ 7656 w 7656"/>
                  <a:gd name="T7" fmla="*/ 6630 h 8841"/>
                  <a:gd name="T8" fmla="*/ 3827 w 7656"/>
                  <a:gd name="T9" fmla="*/ 8841 h 8841"/>
                  <a:gd name="T10" fmla="*/ 0 w 7656"/>
                  <a:gd name="T11" fmla="*/ 6630 h 8841"/>
                  <a:gd name="T12" fmla="*/ 0 w 7656"/>
                  <a:gd name="T13" fmla="*/ 2210 h 8841"/>
                </a:gdLst>
                <a:ahLst/>
                <a:cxnLst>
                  <a:cxn ang="0">
                    <a:pos x="T0" y="T1"/>
                  </a:cxn>
                  <a:cxn ang="0">
                    <a:pos x="T2" y="T3"/>
                  </a:cxn>
                  <a:cxn ang="0">
                    <a:pos x="T4" y="T5"/>
                  </a:cxn>
                  <a:cxn ang="0">
                    <a:pos x="T6" y="T7"/>
                  </a:cxn>
                  <a:cxn ang="0">
                    <a:pos x="T8" y="T9"/>
                  </a:cxn>
                  <a:cxn ang="0">
                    <a:pos x="T10" y="T11"/>
                  </a:cxn>
                  <a:cxn ang="0">
                    <a:pos x="T12" y="T13"/>
                  </a:cxn>
                </a:cxnLst>
                <a:rect l="0" t="0" r="r" b="b"/>
                <a:pathLst>
                  <a:path w="7656" h="8841">
                    <a:moveTo>
                      <a:pt x="0" y="2210"/>
                    </a:moveTo>
                    <a:lnTo>
                      <a:pt x="3827" y="0"/>
                    </a:lnTo>
                    <a:lnTo>
                      <a:pt x="7656" y="2210"/>
                    </a:lnTo>
                    <a:lnTo>
                      <a:pt x="7656" y="6630"/>
                    </a:lnTo>
                    <a:lnTo>
                      <a:pt x="3827" y="8841"/>
                    </a:lnTo>
                    <a:lnTo>
                      <a:pt x="0" y="6630"/>
                    </a:lnTo>
                    <a:lnTo>
                      <a:pt x="0" y="2210"/>
                    </a:lnTo>
                    <a:close/>
                  </a:path>
                </a:pathLst>
              </a:custGeom>
              <a:noFill/>
              <a:ln w="9525">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82" name="Line 33">
                <a:extLst>
                  <a:ext uri="{FF2B5EF4-FFF2-40B4-BE49-F238E27FC236}">
                    <a16:creationId xmlns:a16="http://schemas.microsoft.com/office/drawing/2014/main" id="{B680F8C3-5148-CE49-A01D-A06428AB9A76}"/>
                  </a:ext>
                </a:extLst>
              </p:cNvPr>
              <p:cNvSpPr>
                <a:spLocks noChangeShapeType="1"/>
              </p:cNvSpPr>
              <p:nvPr/>
            </p:nvSpPr>
            <p:spPr bwMode="auto">
              <a:xfrm>
                <a:off x="4770" y="1672"/>
                <a:ext cx="403" cy="1510"/>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83" name="Line 34">
                <a:extLst>
                  <a:ext uri="{FF2B5EF4-FFF2-40B4-BE49-F238E27FC236}">
                    <a16:creationId xmlns:a16="http://schemas.microsoft.com/office/drawing/2014/main" id="{3F408178-658E-3E44-9B87-F153D88E4E9A}"/>
                  </a:ext>
                </a:extLst>
              </p:cNvPr>
              <p:cNvSpPr>
                <a:spLocks noChangeShapeType="1"/>
              </p:cNvSpPr>
              <p:nvPr/>
            </p:nvSpPr>
            <p:spPr bwMode="auto">
              <a:xfrm flipH="1">
                <a:off x="5170" y="2776"/>
                <a:ext cx="1506" cy="40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85" name="Line 35">
                <a:extLst>
                  <a:ext uri="{FF2B5EF4-FFF2-40B4-BE49-F238E27FC236}">
                    <a16:creationId xmlns:a16="http://schemas.microsoft.com/office/drawing/2014/main" id="{B2706BF6-D337-494B-8578-DBF20F24EF2C}"/>
                  </a:ext>
                </a:extLst>
              </p:cNvPr>
              <p:cNvSpPr>
                <a:spLocks noChangeShapeType="1"/>
              </p:cNvSpPr>
              <p:nvPr/>
            </p:nvSpPr>
            <p:spPr bwMode="auto">
              <a:xfrm flipH="1" flipV="1">
                <a:off x="6277" y="1265"/>
                <a:ext cx="406" cy="151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86" name="Line 36">
                <a:extLst>
                  <a:ext uri="{FF2B5EF4-FFF2-40B4-BE49-F238E27FC236}">
                    <a16:creationId xmlns:a16="http://schemas.microsoft.com/office/drawing/2014/main" id="{F65F9C25-7433-F24E-A17B-AF0F0EBD2E74}"/>
                  </a:ext>
                </a:extLst>
              </p:cNvPr>
              <p:cNvSpPr>
                <a:spLocks noChangeShapeType="1"/>
              </p:cNvSpPr>
              <p:nvPr/>
            </p:nvSpPr>
            <p:spPr bwMode="auto">
              <a:xfrm flipV="1">
                <a:off x="4768" y="1268"/>
                <a:ext cx="1513" cy="404"/>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87" name="Line 37">
                <a:extLst>
                  <a:ext uri="{FF2B5EF4-FFF2-40B4-BE49-F238E27FC236}">
                    <a16:creationId xmlns:a16="http://schemas.microsoft.com/office/drawing/2014/main" id="{181B2ED9-938A-7D4A-9D27-715DCA8BF258}"/>
                  </a:ext>
                </a:extLst>
              </p:cNvPr>
              <p:cNvSpPr>
                <a:spLocks noChangeShapeType="1"/>
              </p:cNvSpPr>
              <p:nvPr/>
            </p:nvSpPr>
            <p:spPr bwMode="auto">
              <a:xfrm flipH="1">
                <a:off x="4768" y="1268"/>
                <a:ext cx="405" cy="1505"/>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88" name="Line 38">
                <a:extLst>
                  <a:ext uri="{FF2B5EF4-FFF2-40B4-BE49-F238E27FC236}">
                    <a16:creationId xmlns:a16="http://schemas.microsoft.com/office/drawing/2014/main" id="{97463BC7-84A2-BC40-830C-1174E971A2C8}"/>
                  </a:ext>
                </a:extLst>
              </p:cNvPr>
              <p:cNvSpPr>
                <a:spLocks noChangeShapeType="1"/>
              </p:cNvSpPr>
              <p:nvPr/>
            </p:nvSpPr>
            <p:spPr bwMode="auto">
              <a:xfrm flipH="1" flipV="1">
                <a:off x="4770" y="2776"/>
                <a:ext cx="1509" cy="40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89" name="Line 39">
                <a:extLst>
                  <a:ext uri="{FF2B5EF4-FFF2-40B4-BE49-F238E27FC236}">
                    <a16:creationId xmlns:a16="http://schemas.microsoft.com/office/drawing/2014/main" id="{004D7FC5-3CCD-DA4B-B3D3-FBA244662203}"/>
                  </a:ext>
                </a:extLst>
              </p:cNvPr>
              <p:cNvSpPr>
                <a:spLocks noChangeShapeType="1"/>
              </p:cNvSpPr>
              <p:nvPr/>
            </p:nvSpPr>
            <p:spPr bwMode="auto">
              <a:xfrm flipV="1">
                <a:off x="6280" y="1672"/>
                <a:ext cx="403" cy="150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90" name="Line 40">
                <a:extLst>
                  <a:ext uri="{FF2B5EF4-FFF2-40B4-BE49-F238E27FC236}">
                    <a16:creationId xmlns:a16="http://schemas.microsoft.com/office/drawing/2014/main" id="{AC904480-CECC-5A4F-807F-7C7A7051DBEE}"/>
                  </a:ext>
                </a:extLst>
              </p:cNvPr>
              <p:cNvSpPr>
                <a:spLocks noChangeShapeType="1"/>
              </p:cNvSpPr>
              <p:nvPr/>
            </p:nvSpPr>
            <p:spPr bwMode="auto">
              <a:xfrm>
                <a:off x="5173" y="1268"/>
                <a:ext cx="1508" cy="407"/>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91" name="Line 41">
                <a:extLst>
                  <a:ext uri="{FF2B5EF4-FFF2-40B4-BE49-F238E27FC236}">
                    <a16:creationId xmlns:a16="http://schemas.microsoft.com/office/drawing/2014/main" id="{C4039771-98CB-A740-B92F-4BA5FBE33AC0}"/>
                  </a:ext>
                </a:extLst>
              </p:cNvPr>
              <p:cNvSpPr>
                <a:spLocks noChangeShapeType="1"/>
              </p:cNvSpPr>
              <p:nvPr/>
            </p:nvSpPr>
            <p:spPr bwMode="auto">
              <a:xfrm flipH="1">
                <a:off x="4622" y="1120"/>
                <a:ext cx="1103" cy="1106"/>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92" name="Line 42">
                <a:extLst>
                  <a:ext uri="{FF2B5EF4-FFF2-40B4-BE49-F238E27FC236}">
                    <a16:creationId xmlns:a16="http://schemas.microsoft.com/office/drawing/2014/main" id="{E803EEBD-249C-2C44-AD11-6FE94CD57E3C}"/>
                  </a:ext>
                </a:extLst>
              </p:cNvPr>
              <p:cNvSpPr>
                <a:spLocks noChangeShapeType="1"/>
              </p:cNvSpPr>
              <p:nvPr/>
            </p:nvSpPr>
            <p:spPr bwMode="auto">
              <a:xfrm flipH="1" flipV="1">
                <a:off x="4622" y="2225"/>
                <a:ext cx="1104" cy="1103"/>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93" name="Line 43">
                <a:extLst>
                  <a:ext uri="{FF2B5EF4-FFF2-40B4-BE49-F238E27FC236}">
                    <a16:creationId xmlns:a16="http://schemas.microsoft.com/office/drawing/2014/main" id="{AA4A3B29-07D9-8E45-8A13-148C2FDA758A}"/>
                  </a:ext>
                </a:extLst>
              </p:cNvPr>
              <p:cNvSpPr>
                <a:spLocks noChangeShapeType="1"/>
              </p:cNvSpPr>
              <p:nvPr/>
            </p:nvSpPr>
            <p:spPr bwMode="auto">
              <a:xfrm flipV="1">
                <a:off x="5724" y="2225"/>
                <a:ext cx="1106" cy="1104"/>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94" name="Line 44">
                <a:extLst>
                  <a:ext uri="{FF2B5EF4-FFF2-40B4-BE49-F238E27FC236}">
                    <a16:creationId xmlns:a16="http://schemas.microsoft.com/office/drawing/2014/main" id="{64BA84E2-1432-AB47-99C3-19F7998D508C}"/>
                  </a:ext>
                </a:extLst>
              </p:cNvPr>
              <p:cNvSpPr>
                <a:spLocks noChangeShapeType="1"/>
              </p:cNvSpPr>
              <p:nvPr/>
            </p:nvSpPr>
            <p:spPr bwMode="auto">
              <a:xfrm>
                <a:off x="5725" y="1120"/>
                <a:ext cx="1102" cy="1103"/>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95" name="Line 45">
                <a:extLst>
                  <a:ext uri="{FF2B5EF4-FFF2-40B4-BE49-F238E27FC236}">
                    <a16:creationId xmlns:a16="http://schemas.microsoft.com/office/drawing/2014/main" id="{A81BB4CD-E19C-C049-98B3-A6CA53DA73A6}"/>
                  </a:ext>
                </a:extLst>
              </p:cNvPr>
              <p:cNvSpPr>
                <a:spLocks noChangeShapeType="1"/>
              </p:cNvSpPr>
              <p:nvPr/>
            </p:nvSpPr>
            <p:spPr bwMode="auto">
              <a:xfrm>
                <a:off x="5173" y="1268"/>
                <a:ext cx="553" cy="2060"/>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96" name="Line 46">
                <a:extLst>
                  <a:ext uri="{FF2B5EF4-FFF2-40B4-BE49-F238E27FC236}">
                    <a16:creationId xmlns:a16="http://schemas.microsoft.com/office/drawing/2014/main" id="{93C481E4-ABB4-FA42-A177-1C8C4EDA4658}"/>
                  </a:ext>
                </a:extLst>
              </p:cNvPr>
              <p:cNvSpPr>
                <a:spLocks noChangeShapeType="1"/>
              </p:cNvSpPr>
              <p:nvPr/>
            </p:nvSpPr>
            <p:spPr bwMode="auto">
              <a:xfrm flipV="1">
                <a:off x="5725" y="1267"/>
                <a:ext cx="553" cy="2059"/>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97" name="Line 47">
                <a:extLst>
                  <a:ext uri="{FF2B5EF4-FFF2-40B4-BE49-F238E27FC236}">
                    <a16:creationId xmlns:a16="http://schemas.microsoft.com/office/drawing/2014/main" id="{7DE727B7-E902-464D-980D-A20F5E236FD9}"/>
                  </a:ext>
                </a:extLst>
              </p:cNvPr>
              <p:cNvSpPr>
                <a:spLocks noChangeShapeType="1"/>
              </p:cNvSpPr>
              <p:nvPr/>
            </p:nvSpPr>
            <p:spPr bwMode="auto">
              <a:xfrm>
                <a:off x="5725" y="1120"/>
                <a:ext cx="553" cy="2060"/>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98" name="Line 48">
                <a:extLst>
                  <a:ext uri="{FF2B5EF4-FFF2-40B4-BE49-F238E27FC236}">
                    <a16:creationId xmlns:a16="http://schemas.microsoft.com/office/drawing/2014/main" id="{BB002911-4066-C54C-876E-AF577127A9F4}"/>
                  </a:ext>
                </a:extLst>
              </p:cNvPr>
              <p:cNvSpPr>
                <a:spLocks noChangeShapeType="1"/>
              </p:cNvSpPr>
              <p:nvPr/>
            </p:nvSpPr>
            <p:spPr bwMode="auto">
              <a:xfrm>
                <a:off x="4768" y="1672"/>
                <a:ext cx="2060" cy="553"/>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199" name="Line 49">
                <a:extLst>
                  <a:ext uri="{FF2B5EF4-FFF2-40B4-BE49-F238E27FC236}">
                    <a16:creationId xmlns:a16="http://schemas.microsoft.com/office/drawing/2014/main" id="{35CFC291-45F9-7443-9A4B-95A5CFD2AD02}"/>
                  </a:ext>
                </a:extLst>
              </p:cNvPr>
              <p:cNvSpPr>
                <a:spLocks noChangeShapeType="1"/>
              </p:cNvSpPr>
              <p:nvPr/>
            </p:nvSpPr>
            <p:spPr bwMode="auto">
              <a:xfrm flipH="1" flipV="1">
                <a:off x="4621" y="2225"/>
                <a:ext cx="2062" cy="55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200" name="Line 50">
                <a:extLst>
                  <a:ext uri="{FF2B5EF4-FFF2-40B4-BE49-F238E27FC236}">
                    <a16:creationId xmlns:a16="http://schemas.microsoft.com/office/drawing/2014/main" id="{3D4487D1-132B-DB41-AE3F-0E7E6F380742}"/>
                  </a:ext>
                </a:extLst>
              </p:cNvPr>
              <p:cNvSpPr>
                <a:spLocks noChangeShapeType="1"/>
              </p:cNvSpPr>
              <p:nvPr/>
            </p:nvSpPr>
            <p:spPr bwMode="auto">
              <a:xfrm>
                <a:off x="5173" y="1268"/>
                <a:ext cx="1507" cy="1507"/>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201" name="Line 51">
                <a:extLst>
                  <a:ext uri="{FF2B5EF4-FFF2-40B4-BE49-F238E27FC236}">
                    <a16:creationId xmlns:a16="http://schemas.microsoft.com/office/drawing/2014/main" id="{1F2A8C9C-1682-374A-A173-FE2FC4D858CB}"/>
                  </a:ext>
                </a:extLst>
              </p:cNvPr>
              <p:cNvSpPr>
                <a:spLocks noChangeShapeType="1"/>
              </p:cNvSpPr>
              <p:nvPr/>
            </p:nvSpPr>
            <p:spPr bwMode="auto">
              <a:xfrm>
                <a:off x="4771" y="1672"/>
                <a:ext cx="1508" cy="1509"/>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202" name="Line 52">
                <a:extLst>
                  <a:ext uri="{FF2B5EF4-FFF2-40B4-BE49-F238E27FC236}">
                    <a16:creationId xmlns:a16="http://schemas.microsoft.com/office/drawing/2014/main" id="{EE02CABA-6CA0-014D-A1FA-86AA01D13593}"/>
                  </a:ext>
                </a:extLst>
              </p:cNvPr>
              <p:cNvSpPr>
                <a:spLocks noChangeShapeType="1"/>
              </p:cNvSpPr>
              <p:nvPr/>
            </p:nvSpPr>
            <p:spPr bwMode="auto">
              <a:xfrm flipV="1">
                <a:off x="4629" y="1672"/>
                <a:ext cx="2052" cy="551"/>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203" name="Line 53">
                <a:extLst>
                  <a:ext uri="{FF2B5EF4-FFF2-40B4-BE49-F238E27FC236}">
                    <a16:creationId xmlns:a16="http://schemas.microsoft.com/office/drawing/2014/main" id="{F0D3E89D-0C2A-6647-AEBB-8390C9FF1A48}"/>
                  </a:ext>
                </a:extLst>
              </p:cNvPr>
              <p:cNvSpPr>
                <a:spLocks noChangeShapeType="1"/>
              </p:cNvSpPr>
              <p:nvPr/>
            </p:nvSpPr>
            <p:spPr bwMode="auto">
              <a:xfrm flipV="1">
                <a:off x="4767" y="2225"/>
                <a:ext cx="2063" cy="552"/>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204" name="Line 54">
                <a:extLst>
                  <a:ext uri="{FF2B5EF4-FFF2-40B4-BE49-F238E27FC236}">
                    <a16:creationId xmlns:a16="http://schemas.microsoft.com/office/drawing/2014/main" id="{24849CB9-462B-4849-9AAB-4D851E6FB162}"/>
                  </a:ext>
                </a:extLst>
              </p:cNvPr>
              <p:cNvSpPr>
                <a:spLocks noChangeShapeType="1"/>
              </p:cNvSpPr>
              <p:nvPr/>
            </p:nvSpPr>
            <p:spPr bwMode="auto">
              <a:xfrm flipV="1">
                <a:off x="4770" y="1267"/>
                <a:ext cx="1508" cy="1509"/>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205" name="Line 55">
                <a:extLst>
                  <a:ext uri="{FF2B5EF4-FFF2-40B4-BE49-F238E27FC236}">
                    <a16:creationId xmlns:a16="http://schemas.microsoft.com/office/drawing/2014/main" id="{F16293C3-3B5A-0048-9C95-07BFB8F61631}"/>
                  </a:ext>
                </a:extLst>
              </p:cNvPr>
              <p:cNvSpPr>
                <a:spLocks noChangeShapeType="1"/>
              </p:cNvSpPr>
              <p:nvPr/>
            </p:nvSpPr>
            <p:spPr bwMode="auto">
              <a:xfrm flipV="1">
                <a:off x="5173" y="1672"/>
                <a:ext cx="1510" cy="1510"/>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sp>
            <p:nvSpPr>
              <p:cNvPr id="206" name="Line 56">
                <a:extLst>
                  <a:ext uri="{FF2B5EF4-FFF2-40B4-BE49-F238E27FC236}">
                    <a16:creationId xmlns:a16="http://schemas.microsoft.com/office/drawing/2014/main" id="{A7ED79BB-4E89-F14C-BC0B-2129A1820313}"/>
                  </a:ext>
                </a:extLst>
              </p:cNvPr>
              <p:cNvSpPr>
                <a:spLocks noChangeShapeType="1"/>
              </p:cNvSpPr>
              <p:nvPr/>
            </p:nvSpPr>
            <p:spPr bwMode="auto">
              <a:xfrm flipV="1">
                <a:off x="5171" y="1120"/>
                <a:ext cx="554" cy="2061"/>
              </a:xfrm>
              <a:prstGeom prst="line">
                <a:avLst/>
              </a:prstGeom>
              <a:noFill/>
              <a:ln w="9525">
                <a:solidFill>
                  <a:schemeClr val="accent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00" b="1">
                  <a:latin typeface="+mj-lt"/>
                  <a:ea typeface="Verdana" panose="020B0604030504040204" pitchFamily="34" charset="0"/>
                  <a:cs typeface="Verdana" panose="020B0604030504040204" pitchFamily="34" charset="0"/>
                </a:endParaRPr>
              </a:p>
            </p:txBody>
          </p:sp>
        </p:grpSp>
        <p:sp>
          <p:nvSpPr>
            <p:cNvPr id="148" name="Oval 147">
              <a:extLst>
                <a:ext uri="{FF2B5EF4-FFF2-40B4-BE49-F238E27FC236}">
                  <a16:creationId xmlns:a16="http://schemas.microsoft.com/office/drawing/2014/main" id="{FACCDC46-E75F-7E40-ABF6-BF4FD2CC6C96}"/>
                </a:ext>
              </a:extLst>
            </p:cNvPr>
            <p:cNvSpPr/>
            <p:nvPr/>
          </p:nvSpPr>
          <p:spPr>
            <a:xfrm>
              <a:off x="7231550" y="2272620"/>
              <a:ext cx="2338986" cy="2221980"/>
            </a:xfrm>
            <a:prstGeom prst="ellipse">
              <a:avLst/>
            </a:prstGeom>
            <a:solidFill>
              <a:srgbClr val="FFFFFD"/>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latin typeface="+mj-lt"/>
                  <a:ea typeface="Verdana" panose="020B0604030504040204" pitchFamily="34" charset="0"/>
                  <a:cs typeface="Verdana" panose="020B0604030504040204" pitchFamily="34" charset="0"/>
                </a:rPr>
                <a:t>Model</a:t>
              </a:r>
            </a:p>
          </p:txBody>
        </p:sp>
      </p:grpSp>
      <p:sp>
        <p:nvSpPr>
          <p:cNvPr id="207" name="Oval 206">
            <a:extLst>
              <a:ext uri="{FF2B5EF4-FFF2-40B4-BE49-F238E27FC236}">
                <a16:creationId xmlns:a16="http://schemas.microsoft.com/office/drawing/2014/main" id="{718FFFBA-58FC-4DE9-914E-57FA9B9F217F}"/>
              </a:ext>
            </a:extLst>
          </p:cNvPr>
          <p:cNvSpPr>
            <a:spLocks noChangeArrowheads="1"/>
          </p:cNvSpPr>
          <p:nvPr/>
        </p:nvSpPr>
        <p:spPr bwMode="blackWhite">
          <a:xfrm rot="16200000">
            <a:off x="7608535" y="2968703"/>
            <a:ext cx="1126579" cy="1126579"/>
          </a:xfrm>
          <a:prstGeom prst="ellipse">
            <a:avLst/>
          </a:prstGeom>
          <a:noFill/>
          <a:ln w="38100">
            <a:solidFill>
              <a:schemeClr val="tx1">
                <a:lumMod val="50000"/>
                <a:lumOff val="50000"/>
              </a:schemeClr>
            </a:solidFill>
            <a:round/>
            <a:headEnd/>
            <a:tailEnd/>
          </a:ln>
        </p:spPr>
        <p:txBody>
          <a:bodyPr vert="vert" wrap="square" lIns="88900" tIns="88900" rIns="88900" bIns="88900" anchor="ctr"/>
          <a:lstStyle/>
          <a:p>
            <a:pPr algn="ctr" defTabSz="820738" eaLnBrk="1" hangingPunct="1">
              <a:spcBef>
                <a:spcPts val="300"/>
              </a:spcBef>
              <a:spcAft>
                <a:spcPts val="300"/>
              </a:spcAft>
              <a:defRPr/>
            </a:pPr>
            <a:r>
              <a:rPr lang="en-GB" sz="1000" b="1" dirty="0">
                <a:solidFill>
                  <a:sysClr val="windowText" lastClr="000000"/>
                </a:solidFill>
                <a:latin typeface="+mj-lt"/>
                <a:ea typeface="Verdana" panose="020B0604030504040204" pitchFamily="34" charset="0"/>
                <a:cs typeface="Verdana" panose="020B0604030504040204" pitchFamily="34" charset="0"/>
              </a:rPr>
              <a:t>Review input with SHAP</a:t>
            </a:r>
          </a:p>
        </p:txBody>
      </p:sp>
      <p:cxnSp>
        <p:nvCxnSpPr>
          <p:cNvPr id="216" name="Straight Connector 215">
            <a:extLst>
              <a:ext uri="{FF2B5EF4-FFF2-40B4-BE49-F238E27FC236}">
                <a16:creationId xmlns:a16="http://schemas.microsoft.com/office/drawing/2014/main" id="{C5B6D7F5-7F18-4A71-B0C8-05D2A271BF58}"/>
              </a:ext>
            </a:extLst>
          </p:cNvPr>
          <p:cNvCxnSpPr>
            <a:cxnSpLocks/>
            <a:stCxn id="202" idx="0"/>
            <a:endCxn id="207" idx="4"/>
          </p:cNvCxnSpPr>
          <p:nvPr/>
        </p:nvCxnSpPr>
        <p:spPr>
          <a:xfrm flipH="1" flipV="1">
            <a:off x="8735114" y="3531992"/>
            <a:ext cx="670939" cy="20764"/>
          </a:xfrm>
          <a:prstGeom prst="line">
            <a:avLst/>
          </a:prstGeom>
          <a:ln w="19050" cmpd="sng">
            <a:solidFill>
              <a:schemeClr val="tx1">
                <a:lumMod val="50000"/>
                <a:lumOff val="50000"/>
              </a:schemeClr>
            </a:solidFill>
            <a:prstDash val="dot"/>
            <a:headEnd type="stealth" w="lg" len="lg"/>
            <a:tailEnd type="none"/>
          </a:ln>
        </p:spPr>
        <p:style>
          <a:lnRef idx="2">
            <a:schemeClr val="accent1"/>
          </a:lnRef>
          <a:fillRef idx="0">
            <a:schemeClr val="accent1"/>
          </a:fillRef>
          <a:effectRef idx="1">
            <a:schemeClr val="accent1"/>
          </a:effectRef>
          <a:fontRef idx="minor">
            <a:schemeClr val="tx1"/>
          </a:fontRef>
        </p:style>
      </p:cxnSp>
      <p:sp>
        <p:nvSpPr>
          <p:cNvPr id="217" name="Rounded Rectangle 216">
            <a:extLst>
              <a:ext uri="{FF2B5EF4-FFF2-40B4-BE49-F238E27FC236}">
                <a16:creationId xmlns:a16="http://schemas.microsoft.com/office/drawing/2014/main" id="{A15DEA97-B8B2-46B6-B12A-CD9D96B2F02C}"/>
              </a:ext>
            </a:extLst>
          </p:cNvPr>
          <p:cNvSpPr>
            <a:spLocks noChangeArrowheads="1"/>
          </p:cNvSpPr>
          <p:nvPr/>
        </p:nvSpPr>
        <p:spPr bwMode="blackWhite">
          <a:xfrm rot="16200000">
            <a:off x="2179519" y="1464614"/>
            <a:ext cx="964803" cy="1897547"/>
          </a:xfrm>
          <a:prstGeom prst="roundRect">
            <a:avLst/>
          </a:prstGeom>
          <a:solidFill>
            <a:schemeClr val="bg1"/>
          </a:solidFill>
          <a:ln w="38100">
            <a:solidFill>
              <a:schemeClr val="tx1">
                <a:lumMod val="50000"/>
                <a:lumOff val="50000"/>
              </a:schemeClr>
            </a:solidFill>
            <a:round/>
            <a:headEnd/>
            <a:tailEnd/>
          </a:ln>
        </p:spPr>
        <p:txBody>
          <a:bodyPr vert="vert" wrap="square" lIns="88900" tIns="88900" rIns="88900" bIns="88900" anchor="ctr">
            <a:spAutoFit/>
          </a:bodyPr>
          <a:lstStyle/>
          <a:p>
            <a:pPr marL="115888" indent="-107950" defTabSz="820738" eaLnBrk="1" hangingPunct="1">
              <a:spcBef>
                <a:spcPts val="300"/>
              </a:spcBef>
              <a:spcAft>
                <a:spcPts val="300"/>
              </a:spcAft>
              <a:buFont typeface="Arial" panose="020B0604020202020204" pitchFamily="34" charset="0"/>
              <a:buChar char="•"/>
              <a:defRPr/>
            </a:pPr>
            <a:r>
              <a:rPr lang="en-GB" sz="1000" dirty="0">
                <a:solidFill>
                  <a:sysClr val="windowText" lastClr="000000"/>
                </a:solidFill>
                <a:latin typeface="+mj-lt"/>
                <a:ea typeface="Verdana" panose="020B0604030504040204" pitchFamily="34" charset="0"/>
                <a:cs typeface="Verdana" panose="020B0604030504040204" pitchFamily="34" charset="0"/>
              </a:rPr>
              <a:t>Filter and aggregate data by census tract</a:t>
            </a:r>
          </a:p>
          <a:p>
            <a:pPr marL="115888" indent="-107950" defTabSz="820738" eaLnBrk="1" hangingPunct="1">
              <a:spcBef>
                <a:spcPts val="300"/>
              </a:spcBef>
              <a:spcAft>
                <a:spcPts val="300"/>
              </a:spcAft>
              <a:buFont typeface="Arial" panose="020B0604020202020204" pitchFamily="34" charset="0"/>
              <a:buChar char="•"/>
              <a:defRPr/>
            </a:pPr>
            <a:r>
              <a:rPr lang="en-GB" sz="1000" dirty="0">
                <a:solidFill>
                  <a:sysClr val="windowText" lastClr="000000"/>
                </a:solidFill>
                <a:latin typeface="+mj-lt"/>
                <a:ea typeface="Verdana" panose="020B0604030504040204" pitchFamily="34" charset="0"/>
                <a:cs typeface="Verdana" panose="020B0604030504040204" pitchFamily="34" charset="0"/>
              </a:rPr>
              <a:t>Convert and aggregate categorical data</a:t>
            </a:r>
          </a:p>
        </p:txBody>
      </p:sp>
      <p:sp>
        <p:nvSpPr>
          <p:cNvPr id="84" name="Oval 83">
            <a:extLst>
              <a:ext uri="{FF2B5EF4-FFF2-40B4-BE49-F238E27FC236}">
                <a16:creationId xmlns:a16="http://schemas.microsoft.com/office/drawing/2014/main" id="{395D6B8B-A228-4A3E-BDAF-F19BFE5154CF}"/>
              </a:ext>
            </a:extLst>
          </p:cNvPr>
          <p:cNvSpPr>
            <a:spLocks noChangeArrowheads="1"/>
          </p:cNvSpPr>
          <p:nvPr/>
        </p:nvSpPr>
        <p:spPr bwMode="blackWhite">
          <a:xfrm rot="16200000">
            <a:off x="453445" y="3871898"/>
            <a:ext cx="1188721" cy="1188720"/>
          </a:xfrm>
          <a:prstGeom prst="ellipse">
            <a:avLst/>
          </a:prstGeom>
          <a:noFill/>
          <a:ln w="38100">
            <a:solidFill>
              <a:schemeClr val="accent6">
                <a:lumMod val="75000"/>
              </a:schemeClr>
            </a:solidFill>
            <a:round/>
            <a:headEnd/>
            <a:tailEnd/>
          </a:ln>
        </p:spPr>
        <p:txBody>
          <a:bodyPr vert="vert" wrap="square" lIns="88900" tIns="88900" rIns="88900" bIns="88900" anchor="ctr"/>
          <a:lstStyle/>
          <a:p>
            <a:pPr algn="ctr" defTabSz="820738" eaLnBrk="1" hangingPunct="1">
              <a:spcBef>
                <a:spcPts val="300"/>
              </a:spcBef>
              <a:spcAft>
                <a:spcPts val="300"/>
              </a:spcAft>
              <a:defRPr/>
            </a:pPr>
            <a:r>
              <a:rPr lang="en-GB" sz="1000" b="1" dirty="0">
                <a:solidFill>
                  <a:sysClr val="windowText" lastClr="000000"/>
                </a:solidFill>
                <a:latin typeface="+mj-lt"/>
                <a:ea typeface="Verdana" panose="020B0604030504040204" pitchFamily="34" charset="0"/>
                <a:cs typeface="Verdana" panose="020B0604030504040204" pitchFamily="34" charset="0"/>
              </a:rPr>
              <a:t>Social Capital Data</a:t>
            </a:r>
          </a:p>
        </p:txBody>
      </p:sp>
      <p:cxnSp>
        <p:nvCxnSpPr>
          <p:cNvPr id="104" name="Straight Connector 103">
            <a:extLst>
              <a:ext uri="{FF2B5EF4-FFF2-40B4-BE49-F238E27FC236}">
                <a16:creationId xmlns:a16="http://schemas.microsoft.com/office/drawing/2014/main" id="{083DFFFB-90B5-49E4-BF23-58A31B1882FE}"/>
              </a:ext>
            </a:extLst>
          </p:cNvPr>
          <p:cNvCxnSpPr>
            <a:cxnSpLocks/>
            <a:stCxn id="414" idx="0"/>
            <a:endCxn id="84" idx="4"/>
          </p:cNvCxnSpPr>
          <p:nvPr/>
        </p:nvCxnSpPr>
        <p:spPr>
          <a:xfrm flipH="1" flipV="1">
            <a:off x="1642166" y="4466258"/>
            <a:ext cx="352922" cy="157871"/>
          </a:xfrm>
          <a:prstGeom prst="line">
            <a:avLst/>
          </a:prstGeom>
          <a:ln w="19050" cmpd="sng">
            <a:solidFill>
              <a:schemeClr val="tx1">
                <a:lumMod val="50000"/>
                <a:lumOff val="50000"/>
              </a:schemeClr>
            </a:solidFill>
            <a:prstDash val="dot"/>
            <a:headEnd type="stealth" w="lg" len="lg"/>
            <a:tailEnd type="none"/>
          </a:ln>
        </p:spPr>
        <p:style>
          <a:lnRef idx="2">
            <a:schemeClr val="accent1"/>
          </a:lnRef>
          <a:fillRef idx="0">
            <a:schemeClr val="accent1"/>
          </a:fillRef>
          <a:effectRef idx="1">
            <a:schemeClr val="accent1"/>
          </a:effectRef>
          <a:fontRef idx="minor">
            <a:schemeClr val="tx1"/>
          </a:fontRef>
        </p:style>
      </p:cxnSp>
      <p:sp>
        <p:nvSpPr>
          <p:cNvPr id="414" name="Rounded Rectangle 413">
            <a:extLst>
              <a:ext uri="{FF2B5EF4-FFF2-40B4-BE49-F238E27FC236}">
                <a16:creationId xmlns:a16="http://schemas.microsoft.com/office/drawing/2014/main" id="{9681A1A9-0FB2-4140-A4C2-73807F4A3024}"/>
              </a:ext>
            </a:extLst>
          </p:cNvPr>
          <p:cNvSpPr>
            <a:spLocks noChangeArrowheads="1"/>
          </p:cNvSpPr>
          <p:nvPr/>
        </p:nvSpPr>
        <p:spPr bwMode="blackWhite">
          <a:xfrm rot="16200000">
            <a:off x="2364408" y="3985232"/>
            <a:ext cx="539155" cy="1277795"/>
          </a:xfrm>
          <a:prstGeom prst="roundRect">
            <a:avLst/>
          </a:prstGeom>
          <a:solidFill>
            <a:schemeClr val="bg1"/>
          </a:solidFill>
          <a:ln w="38100">
            <a:solidFill>
              <a:schemeClr val="tx1">
                <a:lumMod val="50000"/>
                <a:lumOff val="50000"/>
              </a:schemeClr>
            </a:solidFill>
            <a:round/>
            <a:headEnd/>
            <a:tailEnd/>
          </a:ln>
        </p:spPr>
        <p:txBody>
          <a:bodyPr vert="vert" wrap="square" lIns="88900" tIns="88900" rIns="88900" bIns="88900" anchor="ctr">
            <a:spAutoFit/>
          </a:bodyPr>
          <a:lstStyle/>
          <a:p>
            <a:pPr algn="ctr" defTabSz="820738" eaLnBrk="1" hangingPunct="1">
              <a:spcBef>
                <a:spcPts val="300"/>
              </a:spcBef>
              <a:spcAft>
                <a:spcPts val="300"/>
              </a:spcAft>
              <a:defRPr/>
            </a:pPr>
            <a:r>
              <a:rPr lang="en-GB" sz="1000" dirty="0">
                <a:solidFill>
                  <a:sysClr val="windowText" lastClr="000000"/>
                </a:solidFill>
                <a:latin typeface="+mj-lt"/>
                <a:ea typeface="Verdana" panose="020B0604030504040204" pitchFamily="34" charset="0"/>
                <a:cs typeface="Verdana" panose="020B0604030504040204" pitchFamily="34" charset="0"/>
              </a:rPr>
              <a:t>Convert zip to census tract</a:t>
            </a:r>
          </a:p>
        </p:txBody>
      </p:sp>
      <p:cxnSp>
        <p:nvCxnSpPr>
          <p:cNvPr id="416" name="Straight Connector 415">
            <a:extLst>
              <a:ext uri="{FF2B5EF4-FFF2-40B4-BE49-F238E27FC236}">
                <a16:creationId xmlns:a16="http://schemas.microsoft.com/office/drawing/2014/main" id="{E2965E4D-2B3F-423B-A3A6-2B3217EF8366}"/>
              </a:ext>
            </a:extLst>
          </p:cNvPr>
          <p:cNvCxnSpPr>
            <a:cxnSpLocks/>
            <a:stCxn id="66" idx="1"/>
            <a:endCxn id="414" idx="2"/>
          </p:cNvCxnSpPr>
          <p:nvPr/>
        </p:nvCxnSpPr>
        <p:spPr>
          <a:xfrm flipH="1">
            <a:off x="3272883" y="4133929"/>
            <a:ext cx="1098241" cy="490200"/>
          </a:xfrm>
          <a:prstGeom prst="line">
            <a:avLst/>
          </a:prstGeom>
          <a:ln w="19050" cmpd="sng">
            <a:solidFill>
              <a:schemeClr val="tx1">
                <a:lumMod val="50000"/>
                <a:lumOff val="50000"/>
              </a:schemeClr>
            </a:solidFill>
            <a:prstDash val="dot"/>
            <a:headEnd type="stealth" w="lg" len="lg"/>
            <a:tailEnd type="none"/>
          </a:ln>
        </p:spPr>
        <p:style>
          <a:lnRef idx="2">
            <a:schemeClr val="accent1"/>
          </a:lnRef>
          <a:fillRef idx="0">
            <a:schemeClr val="accent1"/>
          </a:fillRef>
          <a:effectRef idx="1">
            <a:schemeClr val="accent1"/>
          </a:effectRef>
          <a:fontRef idx="minor">
            <a:schemeClr val="tx1"/>
          </a:fontRef>
        </p:style>
      </p:cxnSp>
      <p:sp>
        <p:nvSpPr>
          <p:cNvPr id="105" name="Oval 104">
            <a:extLst>
              <a:ext uri="{FF2B5EF4-FFF2-40B4-BE49-F238E27FC236}">
                <a16:creationId xmlns:a16="http://schemas.microsoft.com/office/drawing/2014/main" id="{ACFDEAF9-576D-4AA2-A59A-515E4B5C29CF}"/>
              </a:ext>
            </a:extLst>
          </p:cNvPr>
          <p:cNvSpPr>
            <a:spLocks noChangeArrowheads="1"/>
          </p:cNvSpPr>
          <p:nvPr/>
        </p:nvSpPr>
        <p:spPr bwMode="blackWhite">
          <a:xfrm rot="16200000">
            <a:off x="5888319" y="3029073"/>
            <a:ext cx="1005840" cy="1005840"/>
          </a:xfrm>
          <a:prstGeom prst="ellipse">
            <a:avLst/>
          </a:prstGeom>
          <a:noFill/>
          <a:ln w="38100">
            <a:solidFill>
              <a:schemeClr val="accent6">
                <a:lumMod val="75000"/>
              </a:schemeClr>
            </a:solidFill>
            <a:round/>
            <a:headEnd/>
            <a:tailEnd/>
          </a:ln>
        </p:spPr>
        <p:txBody>
          <a:bodyPr vert="vert" wrap="none" lIns="88900" tIns="88900" rIns="88900" bIns="88900" anchor="ctr"/>
          <a:lstStyle/>
          <a:p>
            <a:pPr algn="ctr" defTabSz="820738" eaLnBrk="1" hangingPunct="1">
              <a:spcBef>
                <a:spcPts val="300"/>
              </a:spcBef>
              <a:spcAft>
                <a:spcPts val="300"/>
              </a:spcAft>
              <a:defRPr/>
            </a:pPr>
            <a:r>
              <a:rPr lang="en-GB" sz="1000" b="1" dirty="0">
                <a:latin typeface="+mj-lt"/>
                <a:ea typeface="Verdana" panose="020B0604030504040204" pitchFamily="34" charset="0"/>
                <a:cs typeface="Verdana" panose="020B0604030504040204" pitchFamily="34" charset="0"/>
              </a:rPr>
              <a:t>XGBoost</a:t>
            </a:r>
          </a:p>
          <a:p>
            <a:pPr algn="ctr" defTabSz="820738" eaLnBrk="1" hangingPunct="1">
              <a:spcBef>
                <a:spcPts val="300"/>
              </a:spcBef>
              <a:spcAft>
                <a:spcPts val="300"/>
              </a:spcAft>
              <a:defRPr/>
            </a:pPr>
            <a:r>
              <a:rPr lang="en-GB" sz="1000" b="1" dirty="0">
                <a:latin typeface="+mj-lt"/>
                <a:ea typeface="Verdana" panose="020B0604030504040204" pitchFamily="34" charset="0"/>
                <a:cs typeface="Verdana" panose="020B0604030504040204" pitchFamily="34" charset="0"/>
              </a:rPr>
              <a:t>Regression</a:t>
            </a:r>
          </a:p>
        </p:txBody>
      </p:sp>
      <p:cxnSp>
        <p:nvCxnSpPr>
          <p:cNvPr id="108" name="Straight Connector 107">
            <a:extLst>
              <a:ext uri="{FF2B5EF4-FFF2-40B4-BE49-F238E27FC236}">
                <a16:creationId xmlns:a16="http://schemas.microsoft.com/office/drawing/2014/main" id="{A749F2CD-0B75-4A82-8815-E4583FAA81FF}"/>
              </a:ext>
            </a:extLst>
          </p:cNvPr>
          <p:cNvCxnSpPr>
            <a:cxnSpLocks/>
            <a:stCxn id="207" idx="0"/>
            <a:endCxn id="105" idx="4"/>
          </p:cNvCxnSpPr>
          <p:nvPr/>
        </p:nvCxnSpPr>
        <p:spPr>
          <a:xfrm flipH="1">
            <a:off x="6894159" y="3531992"/>
            <a:ext cx="714376" cy="1"/>
          </a:xfrm>
          <a:prstGeom prst="line">
            <a:avLst/>
          </a:prstGeom>
          <a:ln w="19050" cmpd="sng">
            <a:solidFill>
              <a:schemeClr val="tx1">
                <a:lumMod val="50000"/>
                <a:lumOff val="50000"/>
              </a:schemeClr>
            </a:solidFill>
            <a:prstDash val="dot"/>
            <a:headEnd type="stealth" w="lg" len="lg"/>
            <a:tailEnd type="none"/>
          </a:ln>
        </p:spPr>
        <p:style>
          <a:lnRef idx="2">
            <a:schemeClr val="accent1"/>
          </a:lnRef>
          <a:fillRef idx="0">
            <a:schemeClr val="accent1"/>
          </a:fillRef>
          <a:effectRef idx="1">
            <a:schemeClr val="accent1"/>
          </a:effectRef>
          <a:fontRef idx="minor">
            <a:schemeClr val="tx1"/>
          </a:fontRef>
        </p:style>
      </p:cxnSp>
      <p:sp>
        <p:nvSpPr>
          <p:cNvPr id="81" name="Text Placeholder 10">
            <a:extLst>
              <a:ext uri="{FF2B5EF4-FFF2-40B4-BE49-F238E27FC236}">
                <a16:creationId xmlns:a16="http://schemas.microsoft.com/office/drawing/2014/main" id="{84C769B8-E893-447D-AE68-D4A8EDE401F2}"/>
              </a:ext>
            </a:extLst>
          </p:cNvPr>
          <p:cNvSpPr txBox="1">
            <a:spLocks/>
          </p:cNvSpPr>
          <p:nvPr/>
        </p:nvSpPr>
        <p:spPr>
          <a:xfrm>
            <a:off x="591820" y="861011"/>
            <a:ext cx="11252200" cy="757255"/>
          </a:xfrm>
          <a:prstGeom prst="rect">
            <a:avLst/>
          </a:prstGeom>
        </p:spPr>
        <p:txBody>
          <a:bodyPr/>
          <a:lstStyle>
            <a:lvl1pPr marL="0" indent="0" algn="l" defTabSz="914400" rtl="0" eaLnBrk="1" latinLnBrk="0" hangingPunct="1">
              <a:lnSpc>
                <a:spcPct val="100000"/>
              </a:lnSpc>
              <a:spcBef>
                <a:spcPts val="300"/>
              </a:spcBef>
              <a:spcAft>
                <a:spcPts val="600"/>
              </a:spcAft>
              <a:buClr>
                <a:schemeClr val="tx2">
                  <a:lumMod val="40000"/>
                  <a:lumOff val="60000"/>
                </a:schemeClr>
              </a:buClr>
              <a:buSzPct val="95000"/>
              <a:buFont typeface="Arial"/>
              <a:buNone/>
              <a:tabLst/>
              <a:defRPr sz="2400" kern="1200">
                <a:solidFill>
                  <a:schemeClr val="tx1"/>
                </a:solidFill>
                <a:latin typeface="+mn-lt"/>
                <a:ea typeface="+mn-ea"/>
                <a:cs typeface="+mn-cs"/>
              </a:defRPr>
            </a:lvl1pPr>
            <a:lvl2pPr marL="457200" indent="-2222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2000" kern="1200">
                <a:solidFill>
                  <a:schemeClr val="tx1"/>
                </a:solidFill>
                <a:latin typeface="+mn-lt"/>
                <a:ea typeface="+mn-ea"/>
                <a:cs typeface="+mn-cs"/>
              </a:defRPr>
            </a:lvl2pPr>
            <a:lvl3pPr marL="6413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3pPr>
            <a:lvl4pPr marL="869950" indent="-185738"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4pPr>
            <a:lvl5pPr marL="10985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800" dirty="0">
                <a:ea typeface="Verdana" panose="020B0604030504040204" pitchFamily="34" charset="0"/>
                <a:cs typeface="Verdana" panose="020B0604030504040204" pitchFamily="34" charset="0"/>
              </a:rPr>
              <a:t>Please show how your data moves from raw to model ready- include any major steps such as feature engineering, grouping, binning, encoding categorical features, PCA, autoencoders, NLP, etc. Be detailed! Add more bubbles!</a:t>
            </a:r>
          </a:p>
        </p:txBody>
      </p:sp>
      <p:sp>
        <p:nvSpPr>
          <p:cNvPr id="82" name="Title 1">
            <a:extLst>
              <a:ext uri="{FF2B5EF4-FFF2-40B4-BE49-F238E27FC236}">
                <a16:creationId xmlns:a16="http://schemas.microsoft.com/office/drawing/2014/main" id="{487016B0-E5EC-44AE-BD41-BDFFA48B2490}"/>
              </a:ext>
            </a:extLst>
          </p:cNvPr>
          <p:cNvSpPr txBox="1">
            <a:spLocks/>
          </p:cNvSpPr>
          <p:nvPr/>
        </p:nvSpPr>
        <p:spPr>
          <a:xfrm>
            <a:off x="591820" y="502747"/>
            <a:ext cx="11252200" cy="334102"/>
          </a:xfrm>
          <a:prstGeom prst="rect">
            <a:avLst/>
          </a:prstGeom>
          <a:noFill/>
        </p:spPr>
        <p:txBody>
          <a:bodyPr vert="horz" lIns="0" tIns="45720" rIns="0" bIns="0" rtlCol="0" anchor="b" anchorCtr="0">
            <a:noAutofit/>
          </a:bodyPr>
          <a:lstStyle>
            <a:lvl1pPr algn="l" defTabSz="914400" rtl="0" eaLnBrk="1" latinLnBrk="0" hangingPunct="1">
              <a:lnSpc>
                <a:spcPct val="100000"/>
              </a:lnSpc>
              <a:spcBef>
                <a:spcPct val="0"/>
              </a:spcBef>
              <a:buNone/>
              <a:defRPr lang="en-US" sz="3600" b="1" kern="1200" spc="-75" dirty="0">
                <a:solidFill>
                  <a:schemeClr val="tx2"/>
                </a:solidFill>
                <a:latin typeface="+mj-lt"/>
                <a:ea typeface="Arial Narrow" charset="0"/>
                <a:cs typeface="Arial Narrow" charset="0"/>
              </a:defRPr>
            </a:lvl1pPr>
          </a:lstStyle>
          <a:p>
            <a:r>
              <a:rPr lang="en-US" sz="3400" dirty="0">
                <a:solidFill>
                  <a:schemeClr val="accent6">
                    <a:lumMod val="75000"/>
                  </a:schemeClr>
                </a:solidFill>
                <a:ea typeface="Verdana" panose="020B0604030504040204" pitchFamily="34" charset="0"/>
                <a:cs typeface="Verdana" panose="020B0604030504040204" pitchFamily="34" charset="0"/>
              </a:rPr>
              <a:t>Capstone | Data Pathway</a:t>
            </a:r>
          </a:p>
        </p:txBody>
      </p:sp>
      <p:pic>
        <p:nvPicPr>
          <p:cNvPr id="14" name="Picture 13">
            <a:extLst>
              <a:ext uri="{FF2B5EF4-FFF2-40B4-BE49-F238E27FC236}">
                <a16:creationId xmlns:a16="http://schemas.microsoft.com/office/drawing/2014/main" id="{4C8DE4A4-522B-596F-C207-1B9E95D625EE}"/>
              </a:ext>
            </a:extLst>
          </p:cNvPr>
          <p:cNvPicPr>
            <a:picLocks noChangeAspect="1"/>
          </p:cNvPicPr>
          <p:nvPr/>
        </p:nvPicPr>
        <p:blipFill rotWithShape="1">
          <a:blip r:embed="rId6"/>
          <a:srcRect l="62086" t="17242" b="35651"/>
          <a:stretch/>
        </p:blipFill>
        <p:spPr>
          <a:xfrm>
            <a:off x="9775596" y="2901136"/>
            <a:ext cx="1352075" cy="1343918"/>
          </a:xfrm>
          <a:prstGeom prst="ellipse">
            <a:avLst/>
          </a:prstGeom>
        </p:spPr>
      </p:pic>
    </p:spTree>
    <p:extLst>
      <p:ext uri="{BB962C8B-B14F-4D97-AF65-F5344CB8AC3E}">
        <p14:creationId xmlns:p14="http://schemas.microsoft.com/office/powerpoint/2010/main" val="24849627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14578EA-CB4F-8147-882D-6CAA9A6B73B6}"/>
              </a:ext>
            </a:extLst>
          </p:cNvPr>
          <p:cNvSpPr>
            <a:spLocks noGrp="1"/>
          </p:cNvSpPr>
          <p:nvPr>
            <p:ph type="ftr" sz="quarter" idx="11"/>
          </p:nvPr>
        </p:nvSpPr>
        <p:spPr>
          <a:xfrm>
            <a:off x="457200" y="6553200"/>
            <a:ext cx="3657600" cy="223939"/>
          </a:xfrm>
          <a:prstGeom prst="rect">
            <a:avLst/>
          </a:prstGeom>
          <a:noFill/>
          <a:ln>
            <a:noFill/>
          </a:ln>
        </p:spPr>
        <p:txBody>
          <a:bodyPr vert="horz" lIns="0" tIns="0" rIns="0" bIns="0" rtlCol="0" anchor="b"/>
          <a:lstStyle>
            <a:defPPr>
              <a:defRPr lang="en-US"/>
            </a:defPPr>
            <a:lvl1pPr marL="0" algn="l" defTabSz="914400" rtl="0" eaLnBrk="1" latinLnBrk="0" hangingPunct="1">
              <a:defRPr lang="en-US" sz="900" kern="1200" smtClean="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CARE DELIVERY TECHNOLOGY SERVICES</a:t>
            </a:r>
          </a:p>
        </p:txBody>
      </p:sp>
      <p:sp>
        <p:nvSpPr>
          <p:cNvPr id="4" name="Slide Number Placeholder 3">
            <a:extLst>
              <a:ext uri="{FF2B5EF4-FFF2-40B4-BE49-F238E27FC236}">
                <a16:creationId xmlns:a16="http://schemas.microsoft.com/office/drawing/2014/main" id="{7EE32819-448D-6344-BE2F-B0204FBC1A25}"/>
              </a:ext>
            </a:extLst>
          </p:cNvPr>
          <p:cNvSpPr>
            <a:spLocks noGrp="1"/>
          </p:cNvSpPr>
          <p:nvPr>
            <p:ph type="sldNum" sz="quarter" idx="12"/>
          </p:nvPr>
        </p:nvSpPr>
        <p:spPr>
          <a:xfrm>
            <a:off x="228599" y="6553200"/>
            <a:ext cx="202475" cy="223939"/>
          </a:xfrm>
          <a:prstGeom prst="rect">
            <a:avLst/>
          </a:prstGeom>
          <a:noFill/>
          <a:ln>
            <a:noFill/>
          </a:ln>
          <a:effectLst/>
        </p:spPr>
        <p:txBody>
          <a:bodyPr vert="horz" wrap="square" lIns="0" tIns="0" rIns="0" bIns="0" numCol="1" anchor="b" anchorCtr="0" compatLnSpc="1">
            <a:prstTxWarp prst="textNoShape">
              <a:avLst/>
            </a:prstTxWarp>
            <a:noAutofit/>
          </a:bodyPr>
          <a:lstStyle>
            <a:defPPr>
              <a:defRPr lang="en-US"/>
            </a:defPPr>
            <a:lvl1pPr marL="0" algn="l" defTabSz="914400" rtl="0" eaLnBrk="1" latinLnBrk="0" hangingPunct="1">
              <a:defRPr lang="en-US" sz="900" kern="1200" smtClean="0">
                <a:solidFill>
                  <a:schemeClr val="bg1"/>
                </a:solidFill>
                <a:latin typeface="Arial Narrow" charset="0"/>
                <a:ea typeface="Arial Narrow" charset="0"/>
                <a:cs typeface="Arial Narrow"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6FC711D-C8B4-8346-B994-7EF014CB5F7E}" type="slidenum">
              <a:rPr lang="en-US" smtClean="0"/>
              <a:pPr/>
              <a:t>4</a:t>
            </a:fld>
            <a:endParaRPr lang="en-US"/>
          </a:p>
        </p:txBody>
      </p:sp>
      <p:sp>
        <p:nvSpPr>
          <p:cNvPr id="10" name="Text Placeholder 10">
            <a:extLst>
              <a:ext uri="{FF2B5EF4-FFF2-40B4-BE49-F238E27FC236}">
                <a16:creationId xmlns:a16="http://schemas.microsoft.com/office/drawing/2014/main" id="{C4EF4282-1323-C640-810D-CE0AFC5C4D72}"/>
              </a:ext>
            </a:extLst>
          </p:cNvPr>
          <p:cNvSpPr txBox="1">
            <a:spLocks/>
          </p:cNvSpPr>
          <p:nvPr/>
        </p:nvSpPr>
        <p:spPr>
          <a:xfrm>
            <a:off x="591820" y="861011"/>
            <a:ext cx="11252200" cy="757255"/>
          </a:xfrm>
          <a:prstGeom prst="rect">
            <a:avLst/>
          </a:prstGeom>
        </p:spPr>
        <p:txBody>
          <a:bodyPr/>
          <a:lstStyle>
            <a:lvl1pPr marL="0" indent="0" algn="l" defTabSz="914400" rtl="0" eaLnBrk="1" latinLnBrk="0" hangingPunct="1">
              <a:lnSpc>
                <a:spcPct val="100000"/>
              </a:lnSpc>
              <a:spcBef>
                <a:spcPts val="300"/>
              </a:spcBef>
              <a:spcAft>
                <a:spcPts val="600"/>
              </a:spcAft>
              <a:buClr>
                <a:schemeClr val="tx2">
                  <a:lumMod val="40000"/>
                  <a:lumOff val="60000"/>
                </a:schemeClr>
              </a:buClr>
              <a:buSzPct val="95000"/>
              <a:buFont typeface="Arial"/>
              <a:buNone/>
              <a:tabLst/>
              <a:defRPr sz="2400" kern="1200">
                <a:solidFill>
                  <a:schemeClr val="tx1"/>
                </a:solidFill>
                <a:latin typeface="+mn-lt"/>
                <a:ea typeface="+mn-ea"/>
                <a:cs typeface="+mn-cs"/>
              </a:defRPr>
            </a:lvl1pPr>
            <a:lvl2pPr marL="457200" indent="-2222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2000" kern="1200">
                <a:solidFill>
                  <a:schemeClr val="tx1"/>
                </a:solidFill>
                <a:latin typeface="+mn-lt"/>
                <a:ea typeface="+mn-ea"/>
                <a:cs typeface="+mn-cs"/>
              </a:defRPr>
            </a:lvl2pPr>
            <a:lvl3pPr marL="6413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3pPr>
            <a:lvl4pPr marL="869950" indent="-185738"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4pPr>
            <a:lvl5pPr marL="10985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800" dirty="0">
                <a:ea typeface="Verdana" panose="020B0604030504040204" pitchFamily="34" charset="0"/>
                <a:cs typeface="Verdana" panose="020B0604030504040204" pitchFamily="34" charset="0"/>
              </a:rPr>
              <a:t>Initial review of features correlations</a:t>
            </a:r>
          </a:p>
        </p:txBody>
      </p:sp>
      <p:sp>
        <p:nvSpPr>
          <p:cNvPr id="11" name="Title 1">
            <a:extLst>
              <a:ext uri="{FF2B5EF4-FFF2-40B4-BE49-F238E27FC236}">
                <a16:creationId xmlns:a16="http://schemas.microsoft.com/office/drawing/2014/main" id="{1DFAB4A2-6AA2-C54E-B786-114708548AFE}"/>
              </a:ext>
            </a:extLst>
          </p:cNvPr>
          <p:cNvSpPr txBox="1">
            <a:spLocks/>
          </p:cNvSpPr>
          <p:nvPr/>
        </p:nvSpPr>
        <p:spPr>
          <a:xfrm>
            <a:off x="591820" y="502747"/>
            <a:ext cx="11252200" cy="334102"/>
          </a:xfrm>
          <a:prstGeom prst="rect">
            <a:avLst/>
          </a:prstGeom>
          <a:noFill/>
        </p:spPr>
        <p:txBody>
          <a:bodyPr vert="horz" lIns="0" tIns="45720" rIns="0" bIns="0" rtlCol="0" anchor="b" anchorCtr="0">
            <a:noAutofit/>
          </a:bodyPr>
          <a:lstStyle>
            <a:lvl1pPr algn="l" defTabSz="914400" rtl="0" eaLnBrk="1" latinLnBrk="0" hangingPunct="1">
              <a:lnSpc>
                <a:spcPct val="100000"/>
              </a:lnSpc>
              <a:spcBef>
                <a:spcPct val="0"/>
              </a:spcBef>
              <a:buNone/>
              <a:defRPr lang="en-US" sz="3600" b="1" kern="1200" spc="-75" dirty="0">
                <a:solidFill>
                  <a:schemeClr val="tx2"/>
                </a:solidFill>
                <a:latin typeface="+mj-lt"/>
                <a:ea typeface="Arial Narrow" charset="0"/>
                <a:cs typeface="Arial Narrow" charset="0"/>
              </a:defRPr>
            </a:lvl1pPr>
          </a:lstStyle>
          <a:p>
            <a:r>
              <a:rPr lang="en-US" sz="3400" dirty="0">
                <a:solidFill>
                  <a:schemeClr val="accent6">
                    <a:lumMod val="75000"/>
                  </a:schemeClr>
                </a:solidFill>
                <a:ea typeface="Verdana" panose="020B0604030504040204" pitchFamily="34" charset="0"/>
                <a:cs typeface="Verdana" panose="020B0604030504040204" pitchFamily="34" charset="0"/>
              </a:rPr>
              <a:t>Correlations</a:t>
            </a:r>
          </a:p>
        </p:txBody>
      </p:sp>
      <p:sp>
        <p:nvSpPr>
          <p:cNvPr id="8" name="TextBox 7">
            <a:extLst>
              <a:ext uri="{FF2B5EF4-FFF2-40B4-BE49-F238E27FC236}">
                <a16:creationId xmlns:a16="http://schemas.microsoft.com/office/drawing/2014/main" id="{A98DEB50-F60A-8D82-F4E7-D682057FE543}"/>
              </a:ext>
            </a:extLst>
          </p:cNvPr>
          <p:cNvSpPr txBox="1"/>
          <p:nvPr/>
        </p:nvSpPr>
        <p:spPr>
          <a:xfrm>
            <a:off x="9459328" y="4890420"/>
            <a:ext cx="2384692" cy="738664"/>
          </a:xfrm>
          <a:prstGeom prst="rect">
            <a:avLst/>
          </a:prstGeom>
          <a:noFill/>
        </p:spPr>
        <p:txBody>
          <a:bodyPr vert="horz" wrap="square" lIns="0" tIns="0" rIns="0" bIns="0" rtlCol="0">
            <a:spAutoFit/>
          </a:bodyPr>
          <a:lstStyle/>
          <a:p>
            <a:pPr>
              <a:spcBef>
                <a:spcPts val="200"/>
              </a:spcBef>
              <a:buSzPct val="100000"/>
            </a:pPr>
            <a:r>
              <a:rPr lang="en-US" sz="1200" dirty="0"/>
              <a:t>Focus on the correlation between the key metrics in the Social Capital data set and the HMDA data.</a:t>
            </a:r>
          </a:p>
        </p:txBody>
      </p:sp>
      <p:grpSp>
        <p:nvGrpSpPr>
          <p:cNvPr id="17" name="Group 16">
            <a:extLst>
              <a:ext uri="{FF2B5EF4-FFF2-40B4-BE49-F238E27FC236}">
                <a16:creationId xmlns:a16="http://schemas.microsoft.com/office/drawing/2014/main" id="{310EE4E2-2A4C-46E1-7B62-A6E6177677CA}"/>
              </a:ext>
            </a:extLst>
          </p:cNvPr>
          <p:cNvGrpSpPr/>
          <p:nvPr/>
        </p:nvGrpSpPr>
        <p:grpSpPr>
          <a:xfrm>
            <a:off x="338742" y="1320995"/>
            <a:ext cx="8927920" cy="5318311"/>
            <a:chOff x="338742" y="1320995"/>
            <a:chExt cx="8927920" cy="5318311"/>
          </a:xfrm>
        </p:grpSpPr>
        <p:grpSp>
          <p:nvGrpSpPr>
            <p:cNvPr id="12" name="Group 11">
              <a:extLst>
                <a:ext uri="{FF2B5EF4-FFF2-40B4-BE49-F238E27FC236}">
                  <a16:creationId xmlns:a16="http://schemas.microsoft.com/office/drawing/2014/main" id="{25B5358D-C2E3-9400-F96C-A1D3CBB00A28}"/>
                </a:ext>
              </a:extLst>
            </p:cNvPr>
            <p:cNvGrpSpPr/>
            <p:nvPr/>
          </p:nvGrpSpPr>
          <p:grpSpPr>
            <a:xfrm>
              <a:off x="591819" y="1320995"/>
              <a:ext cx="8674843" cy="5318311"/>
              <a:chOff x="591819" y="1320995"/>
              <a:chExt cx="8674843" cy="5318311"/>
            </a:xfrm>
          </p:grpSpPr>
          <p:grpSp>
            <p:nvGrpSpPr>
              <p:cNvPr id="7" name="Group 6">
                <a:extLst>
                  <a:ext uri="{FF2B5EF4-FFF2-40B4-BE49-F238E27FC236}">
                    <a16:creationId xmlns:a16="http://schemas.microsoft.com/office/drawing/2014/main" id="{E043EE0B-CCA8-1243-CBA3-1B7E31628C9C}"/>
                  </a:ext>
                </a:extLst>
              </p:cNvPr>
              <p:cNvGrpSpPr/>
              <p:nvPr/>
            </p:nvGrpSpPr>
            <p:grpSpPr>
              <a:xfrm>
                <a:off x="591819" y="1320995"/>
                <a:ext cx="8674843" cy="5299349"/>
                <a:chOff x="591819" y="1320995"/>
                <a:chExt cx="8674843" cy="5299349"/>
              </a:xfrm>
            </p:grpSpPr>
            <p:pic>
              <p:nvPicPr>
                <p:cNvPr id="5" name="Picture 4">
                  <a:extLst>
                    <a:ext uri="{FF2B5EF4-FFF2-40B4-BE49-F238E27FC236}">
                      <a16:creationId xmlns:a16="http://schemas.microsoft.com/office/drawing/2014/main" id="{A5DF2ECE-00C5-3D30-A00B-F60C55D12A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1819" y="1320995"/>
                  <a:ext cx="8674843" cy="5299349"/>
                </a:xfrm>
                <a:prstGeom prst="rect">
                  <a:avLst/>
                </a:prstGeom>
              </p:spPr>
            </p:pic>
            <p:sp>
              <p:nvSpPr>
                <p:cNvPr id="6" name="Rectangle 5">
                  <a:extLst>
                    <a:ext uri="{FF2B5EF4-FFF2-40B4-BE49-F238E27FC236}">
                      <a16:creationId xmlns:a16="http://schemas.microsoft.com/office/drawing/2014/main" id="{5CE836BA-D18F-6DDC-57AC-360242087839}"/>
                    </a:ext>
                  </a:extLst>
                </p:cNvPr>
                <p:cNvSpPr/>
                <p:nvPr/>
              </p:nvSpPr>
              <p:spPr bwMode="gray">
                <a:xfrm>
                  <a:off x="1591733" y="3335867"/>
                  <a:ext cx="1574800" cy="1286933"/>
                </a:xfrm>
                <a:prstGeom prst="rect">
                  <a:avLst/>
                </a:prstGeom>
                <a:noFill/>
                <a:ln w="57150" algn="ctr">
                  <a:solidFill>
                    <a:srgbClr val="FFFF0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9" name="TextBox 8">
                <a:extLst>
                  <a:ext uri="{FF2B5EF4-FFF2-40B4-BE49-F238E27FC236}">
                    <a16:creationId xmlns:a16="http://schemas.microsoft.com/office/drawing/2014/main" id="{811A8B5B-8A50-6811-A370-8CFF4258B3A6}"/>
                  </a:ext>
                </a:extLst>
              </p:cNvPr>
              <p:cNvSpPr txBox="1"/>
              <p:nvPr/>
            </p:nvSpPr>
            <p:spPr>
              <a:xfrm>
                <a:off x="2910506" y="6454640"/>
                <a:ext cx="469680" cy="184666"/>
              </a:xfrm>
              <a:prstGeom prst="rect">
                <a:avLst/>
              </a:prstGeom>
              <a:noFill/>
            </p:spPr>
            <p:txBody>
              <a:bodyPr vert="horz" wrap="none" lIns="0" tIns="0" rIns="0" bIns="0" rtlCol="0">
                <a:spAutoFit/>
              </a:bodyPr>
              <a:lstStyle/>
              <a:p>
                <a:pPr>
                  <a:spcBef>
                    <a:spcPts val="200"/>
                  </a:spcBef>
                  <a:buSzPct val="100000"/>
                </a:pPr>
                <a:r>
                  <a:rPr lang="en-US" sz="1200" dirty="0"/>
                  <a:t>HMDA</a:t>
                </a:r>
              </a:p>
            </p:txBody>
          </p:sp>
        </p:grpSp>
        <p:sp>
          <p:nvSpPr>
            <p:cNvPr id="13" name="TextBox 12">
              <a:extLst>
                <a:ext uri="{FF2B5EF4-FFF2-40B4-BE49-F238E27FC236}">
                  <a16:creationId xmlns:a16="http://schemas.microsoft.com/office/drawing/2014/main" id="{5B2F597E-D16F-2A47-3BB3-C7DDE7A47982}"/>
                </a:ext>
              </a:extLst>
            </p:cNvPr>
            <p:cNvSpPr txBox="1"/>
            <p:nvPr/>
          </p:nvSpPr>
          <p:spPr>
            <a:xfrm rot="16200000">
              <a:off x="-90703" y="4425887"/>
              <a:ext cx="1043555" cy="184666"/>
            </a:xfrm>
            <a:prstGeom prst="rect">
              <a:avLst/>
            </a:prstGeom>
            <a:noFill/>
          </p:spPr>
          <p:txBody>
            <a:bodyPr vert="horz" wrap="none" lIns="0" tIns="0" rIns="0" bIns="0" rtlCol="0">
              <a:spAutoFit/>
            </a:bodyPr>
            <a:lstStyle/>
            <a:p>
              <a:pPr>
                <a:spcBef>
                  <a:spcPts val="200"/>
                </a:spcBef>
                <a:buSzPct val="100000"/>
              </a:pPr>
              <a:r>
                <a:rPr lang="en-US" sz="1200" dirty="0"/>
                <a:t>Social Capital</a:t>
              </a:r>
            </a:p>
          </p:txBody>
        </p:sp>
        <p:sp>
          <p:nvSpPr>
            <p:cNvPr id="15" name="Left Bracket 14">
              <a:extLst>
                <a:ext uri="{FF2B5EF4-FFF2-40B4-BE49-F238E27FC236}">
                  <a16:creationId xmlns:a16="http://schemas.microsoft.com/office/drawing/2014/main" id="{95BB4E5E-66E7-B3A7-057B-EEB5271685E4}"/>
                </a:ext>
              </a:extLst>
            </p:cNvPr>
            <p:cNvSpPr/>
            <p:nvPr/>
          </p:nvSpPr>
          <p:spPr>
            <a:xfrm>
              <a:off x="591818" y="3407355"/>
              <a:ext cx="198326" cy="2221730"/>
            </a:xfrm>
            <a:prstGeom prst="leftBracket">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6" name="Left Bracket 15">
              <a:extLst>
                <a:ext uri="{FF2B5EF4-FFF2-40B4-BE49-F238E27FC236}">
                  <a16:creationId xmlns:a16="http://schemas.microsoft.com/office/drawing/2014/main" id="{0A827ED7-A67C-5814-58F1-8E353628CD6E}"/>
                </a:ext>
              </a:extLst>
            </p:cNvPr>
            <p:cNvSpPr/>
            <p:nvPr/>
          </p:nvSpPr>
          <p:spPr>
            <a:xfrm rot="16200000">
              <a:off x="3053609" y="4695051"/>
              <a:ext cx="183474" cy="3107226"/>
            </a:xfrm>
            <a:prstGeom prst="leftBracket">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219339840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14578EA-CB4F-8147-882D-6CAA9A6B73B6}"/>
              </a:ext>
            </a:extLst>
          </p:cNvPr>
          <p:cNvSpPr>
            <a:spLocks noGrp="1"/>
          </p:cNvSpPr>
          <p:nvPr>
            <p:ph type="ftr" sz="quarter" idx="11"/>
          </p:nvPr>
        </p:nvSpPr>
        <p:spPr>
          <a:xfrm>
            <a:off x="457200" y="6553200"/>
            <a:ext cx="3657600" cy="223939"/>
          </a:xfrm>
          <a:prstGeom prst="rect">
            <a:avLst/>
          </a:prstGeom>
          <a:noFill/>
          <a:ln>
            <a:noFill/>
          </a:ln>
        </p:spPr>
        <p:txBody>
          <a:bodyPr vert="horz" lIns="0" tIns="0" rIns="0" bIns="0" rtlCol="0" anchor="b"/>
          <a:lstStyle>
            <a:defPPr>
              <a:defRPr lang="en-US"/>
            </a:defPPr>
            <a:lvl1pPr marL="0" algn="l" defTabSz="914400" rtl="0" eaLnBrk="1" latinLnBrk="0" hangingPunct="1">
              <a:defRPr lang="en-US" sz="900" kern="1200" smtClean="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CARE DELIVERY TECHNOLOGY SERVICES</a:t>
            </a:r>
          </a:p>
        </p:txBody>
      </p:sp>
      <p:sp>
        <p:nvSpPr>
          <p:cNvPr id="4" name="Slide Number Placeholder 3">
            <a:extLst>
              <a:ext uri="{FF2B5EF4-FFF2-40B4-BE49-F238E27FC236}">
                <a16:creationId xmlns:a16="http://schemas.microsoft.com/office/drawing/2014/main" id="{7EE32819-448D-6344-BE2F-B0204FBC1A25}"/>
              </a:ext>
            </a:extLst>
          </p:cNvPr>
          <p:cNvSpPr>
            <a:spLocks noGrp="1"/>
          </p:cNvSpPr>
          <p:nvPr>
            <p:ph type="sldNum" sz="quarter" idx="12"/>
          </p:nvPr>
        </p:nvSpPr>
        <p:spPr>
          <a:xfrm>
            <a:off x="228599" y="6553200"/>
            <a:ext cx="202475" cy="223939"/>
          </a:xfrm>
          <a:prstGeom prst="rect">
            <a:avLst/>
          </a:prstGeom>
          <a:noFill/>
          <a:ln>
            <a:noFill/>
          </a:ln>
          <a:effectLst/>
        </p:spPr>
        <p:txBody>
          <a:bodyPr vert="horz" wrap="square" lIns="0" tIns="0" rIns="0" bIns="0" numCol="1" anchor="b" anchorCtr="0" compatLnSpc="1">
            <a:prstTxWarp prst="textNoShape">
              <a:avLst/>
            </a:prstTxWarp>
            <a:noAutofit/>
          </a:bodyPr>
          <a:lstStyle>
            <a:defPPr>
              <a:defRPr lang="en-US"/>
            </a:defPPr>
            <a:lvl1pPr marL="0" algn="l" defTabSz="914400" rtl="0" eaLnBrk="1" latinLnBrk="0" hangingPunct="1">
              <a:defRPr lang="en-US" sz="900" kern="1200" smtClean="0">
                <a:solidFill>
                  <a:schemeClr val="bg1"/>
                </a:solidFill>
                <a:latin typeface="Arial Narrow" charset="0"/>
                <a:ea typeface="Arial Narrow" charset="0"/>
                <a:cs typeface="Arial Narrow"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6FC711D-C8B4-8346-B994-7EF014CB5F7E}" type="slidenum">
              <a:rPr lang="en-US" smtClean="0"/>
              <a:pPr/>
              <a:t>5</a:t>
            </a:fld>
            <a:endParaRPr lang="en-US"/>
          </a:p>
        </p:txBody>
      </p:sp>
      <p:sp>
        <p:nvSpPr>
          <p:cNvPr id="10" name="Text Placeholder 10">
            <a:extLst>
              <a:ext uri="{FF2B5EF4-FFF2-40B4-BE49-F238E27FC236}">
                <a16:creationId xmlns:a16="http://schemas.microsoft.com/office/drawing/2014/main" id="{C4EF4282-1323-C640-810D-CE0AFC5C4D72}"/>
              </a:ext>
            </a:extLst>
          </p:cNvPr>
          <p:cNvSpPr txBox="1">
            <a:spLocks/>
          </p:cNvSpPr>
          <p:nvPr/>
        </p:nvSpPr>
        <p:spPr>
          <a:xfrm>
            <a:off x="591820" y="861011"/>
            <a:ext cx="11252200" cy="757255"/>
          </a:xfrm>
          <a:prstGeom prst="rect">
            <a:avLst/>
          </a:prstGeom>
        </p:spPr>
        <p:txBody>
          <a:bodyPr/>
          <a:lstStyle>
            <a:lvl1pPr marL="0" indent="0" algn="l" defTabSz="914400" rtl="0" eaLnBrk="1" latinLnBrk="0" hangingPunct="1">
              <a:lnSpc>
                <a:spcPct val="100000"/>
              </a:lnSpc>
              <a:spcBef>
                <a:spcPts val="300"/>
              </a:spcBef>
              <a:spcAft>
                <a:spcPts val="600"/>
              </a:spcAft>
              <a:buClr>
                <a:schemeClr val="tx2">
                  <a:lumMod val="40000"/>
                  <a:lumOff val="60000"/>
                </a:schemeClr>
              </a:buClr>
              <a:buSzPct val="95000"/>
              <a:buFont typeface="Arial"/>
              <a:buNone/>
              <a:tabLst/>
              <a:defRPr sz="2400" kern="1200">
                <a:solidFill>
                  <a:schemeClr val="tx1"/>
                </a:solidFill>
                <a:latin typeface="+mn-lt"/>
                <a:ea typeface="+mn-ea"/>
                <a:cs typeface="+mn-cs"/>
              </a:defRPr>
            </a:lvl1pPr>
            <a:lvl2pPr marL="457200" indent="-2222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2000" kern="1200">
                <a:solidFill>
                  <a:schemeClr val="tx1"/>
                </a:solidFill>
                <a:latin typeface="+mn-lt"/>
                <a:ea typeface="+mn-ea"/>
                <a:cs typeface="+mn-cs"/>
              </a:defRPr>
            </a:lvl2pPr>
            <a:lvl3pPr marL="6413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3pPr>
            <a:lvl4pPr marL="869950" indent="-185738"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4pPr>
            <a:lvl5pPr marL="10985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800" dirty="0">
                <a:ea typeface="Verdana" panose="020B0604030504040204" pitchFamily="34" charset="0"/>
                <a:cs typeface="Verdana" panose="020B0604030504040204" pitchFamily="34" charset="0"/>
              </a:rPr>
              <a:t>Initial review of features correlations</a:t>
            </a:r>
          </a:p>
        </p:txBody>
      </p:sp>
      <p:sp>
        <p:nvSpPr>
          <p:cNvPr id="11" name="Title 1">
            <a:extLst>
              <a:ext uri="{FF2B5EF4-FFF2-40B4-BE49-F238E27FC236}">
                <a16:creationId xmlns:a16="http://schemas.microsoft.com/office/drawing/2014/main" id="{1DFAB4A2-6AA2-C54E-B786-114708548AFE}"/>
              </a:ext>
            </a:extLst>
          </p:cNvPr>
          <p:cNvSpPr txBox="1">
            <a:spLocks/>
          </p:cNvSpPr>
          <p:nvPr/>
        </p:nvSpPr>
        <p:spPr>
          <a:xfrm>
            <a:off x="591820" y="502747"/>
            <a:ext cx="11252200" cy="334102"/>
          </a:xfrm>
          <a:prstGeom prst="rect">
            <a:avLst/>
          </a:prstGeom>
          <a:noFill/>
        </p:spPr>
        <p:txBody>
          <a:bodyPr vert="horz" lIns="0" tIns="45720" rIns="0" bIns="0" rtlCol="0" anchor="b" anchorCtr="0">
            <a:noAutofit/>
          </a:bodyPr>
          <a:lstStyle>
            <a:lvl1pPr algn="l" defTabSz="914400" rtl="0" eaLnBrk="1" latinLnBrk="0" hangingPunct="1">
              <a:lnSpc>
                <a:spcPct val="100000"/>
              </a:lnSpc>
              <a:spcBef>
                <a:spcPct val="0"/>
              </a:spcBef>
              <a:buNone/>
              <a:defRPr lang="en-US" sz="3600" b="1" kern="1200" spc="-75" dirty="0">
                <a:solidFill>
                  <a:schemeClr val="tx2"/>
                </a:solidFill>
                <a:latin typeface="+mj-lt"/>
                <a:ea typeface="Arial Narrow" charset="0"/>
                <a:cs typeface="Arial Narrow" charset="0"/>
              </a:defRPr>
            </a:lvl1pPr>
          </a:lstStyle>
          <a:p>
            <a:r>
              <a:rPr lang="en-US" sz="3400" dirty="0">
                <a:solidFill>
                  <a:schemeClr val="accent6">
                    <a:lumMod val="75000"/>
                  </a:schemeClr>
                </a:solidFill>
                <a:ea typeface="Verdana" panose="020B0604030504040204" pitchFamily="34" charset="0"/>
                <a:cs typeface="Verdana" panose="020B0604030504040204" pitchFamily="34" charset="0"/>
              </a:rPr>
              <a:t>Correlations</a:t>
            </a:r>
          </a:p>
        </p:txBody>
      </p:sp>
      <p:sp>
        <p:nvSpPr>
          <p:cNvPr id="8" name="TextBox 7">
            <a:extLst>
              <a:ext uri="{FF2B5EF4-FFF2-40B4-BE49-F238E27FC236}">
                <a16:creationId xmlns:a16="http://schemas.microsoft.com/office/drawing/2014/main" id="{A98DEB50-F60A-8D82-F4E7-D682057FE543}"/>
              </a:ext>
            </a:extLst>
          </p:cNvPr>
          <p:cNvSpPr txBox="1"/>
          <p:nvPr/>
        </p:nvSpPr>
        <p:spPr>
          <a:xfrm>
            <a:off x="7145782" y="5442991"/>
            <a:ext cx="2843508" cy="553998"/>
          </a:xfrm>
          <a:prstGeom prst="rect">
            <a:avLst/>
          </a:prstGeom>
          <a:noFill/>
        </p:spPr>
        <p:txBody>
          <a:bodyPr vert="horz" wrap="square" lIns="0" tIns="0" rIns="0" bIns="0" rtlCol="0">
            <a:spAutoFit/>
          </a:bodyPr>
          <a:lstStyle/>
          <a:p>
            <a:pPr>
              <a:spcBef>
                <a:spcPts val="200"/>
              </a:spcBef>
              <a:buSzPct val="100000"/>
            </a:pPr>
            <a:r>
              <a:rPr lang="en-US" sz="1200" dirty="0"/>
              <a:t>Sample scatter plots between the key metrics in the Social Capital data set and the HMDA data.</a:t>
            </a:r>
          </a:p>
        </p:txBody>
      </p:sp>
      <p:pic>
        <p:nvPicPr>
          <p:cNvPr id="19" name="Picture 18">
            <a:extLst>
              <a:ext uri="{FF2B5EF4-FFF2-40B4-BE49-F238E27FC236}">
                <a16:creationId xmlns:a16="http://schemas.microsoft.com/office/drawing/2014/main" id="{E10E40A0-EA41-5E4D-70FD-9E57CD22E7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8386" y="1223806"/>
            <a:ext cx="5382260" cy="4036695"/>
          </a:xfrm>
          <a:prstGeom prst="rect">
            <a:avLst/>
          </a:prstGeom>
        </p:spPr>
      </p:pic>
      <p:pic>
        <p:nvPicPr>
          <p:cNvPr id="23" name="Picture 22">
            <a:extLst>
              <a:ext uri="{FF2B5EF4-FFF2-40B4-BE49-F238E27FC236}">
                <a16:creationId xmlns:a16="http://schemas.microsoft.com/office/drawing/2014/main" id="{5A43D85C-5E53-34C1-6956-ED45AAEC2B76}"/>
              </a:ext>
            </a:extLst>
          </p:cNvPr>
          <p:cNvPicPr>
            <a:picLocks noChangeAspect="1"/>
          </p:cNvPicPr>
          <p:nvPr/>
        </p:nvPicPr>
        <p:blipFill rotWithShape="1">
          <a:blip r:embed="rId3">
            <a:extLst>
              <a:ext uri="{28A0092B-C50C-407E-A947-70E740481C1C}">
                <a14:useLocalDpi xmlns:a14="http://schemas.microsoft.com/office/drawing/2010/main" val="0"/>
              </a:ext>
            </a:extLst>
          </a:blip>
          <a:srcRect t="45249" r="90135"/>
          <a:stretch/>
        </p:blipFill>
        <p:spPr>
          <a:xfrm>
            <a:off x="591820" y="1618266"/>
            <a:ext cx="676566" cy="3754800"/>
          </a:xfrm>
          <a:prstGeom prst="rect">
            <a:avLst/>
          </a:prstGeom>
        </p:spPr>
      </p:pic>
      <p:pic>
        <p:nvPicPr>
          <p:cNvPr id="25" name="Picture 24">
            <a:extLst>
              <a:ext uri="{FF2B5EF4-FFF2-40B4-BE49-F238E27FC236}">
                <a16:creationId xmlns:a16="http://schemas.microsoft.com/office/drawing/2014/main" id="{6986DD26-8D16-717A-433E-F968391838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61760" y="1203040"/>
            <a:ext cx="5382260" cy="4036695"/>
          </a:xfrm>
          <a:prstGeom prst="rect">
            <a:avLst/>
          </a:prstGeom>
        </p:spPr>
      </p:pic>
    </p:spTree>
    <p:extLst>
      <p:ext uri="{BB962C8B-B14F-4D97-AF65-F5344CB8AC3E}">
        <p14:creationId xmlns:p14="http://schemas.microsoft.com/office/powerpoint/2010/main" val="183058847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14578EA-CB4F-8147-882D-6CAA9A6B73B6}"/>
              </a:ext>
            </a:extLst>
          </p:cNvPr>
          <p:cNvSpPr>
            <a:spLocks noGrp="1"/>
          </p:cNvSpPr>
          <p:nvPr>
            <p:ph type="ftr" sz="quarter" idx="11"/>
          </p:nvPr>
        </p:nvSpPr>
        <p:spPr>
          <a:xfrm>
            <a:off x="457200" y="6553200"/>
            <a:ext cx="3657600" cy="223939"/>
          </a:xfrm>
          <a:prstGeom prst="rect">
            <a:avLst/>
          </a:prstGeom>
          <a:noFill/>
          <a:ln>
            <a:noFill/>
          </a:ln>
        </p:spPr>
        <p:txBody>
          <a:bodyPr vert="horz" lIns="0" tIns="0" rIns="0" bIns="0" rtlCol="0" anchor="b"/>
          <a:lstStyle>
            <a:defPPr>
              <a:defRPr lang="en-US"/>
            </a:defPPr>
            <a:lvl1pPr marL="0" algn="l" defTabSz="914400" rtl="0" eaLnBrk="1" latinLnBrk="0" hangingPunct="1">
              <a:defRPr lang="en-US" sz="900" kern="1200" smtClean="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CARE DELIVERY TECHNOLOGY SERVICES</a:t>
            </a:r>
          </a:p>
        </p:txBody>
      </p:sp>
      <p:sp>
        <p:nvSpPr>
          <p:cNvPr id="4" name="Slide Number Placeholder 3">
            <a:extLst>
              <a:ext uri="{FF2B5EF4-FFF2-40B4-BE49-F238E27FC236}">
                <a16:creationId xmlns:a16="http://schemas.microsoft.com/office/drawing/2014/main" id="{7EE32819-448D-6344-BE2F-B0204FBC1A25}"/>
              </a:ext>
            </a:extLst>
          </p:cNvPr>
          <p:cNvSpPr>
            <a:spLocks noGrp="1"/>
          </p:cNvSpPr>
          <p:nvPr>
            <p:ph type="sldNum" sz="quarter" idx="12"/>
          </p:nvPr>
        </p:nvSpPr>
        <p:spPr>
          <a:xfrm>
            <a:off x="228599" y="6553200"/>
            <a:ext cx="202475" cy="223939"/>
          </a:xfrm>
          <a:prstGeom prst="rect">
            <a:avLst/>
          </a:prstGeom>
          <a:noFill/>
          <a:ln>
            <a:noFill/>
          </a:ln>
          <a:effectLst/>
        </p:spPr>
        <p:txBody>
          <a:bodyPr vert="horz" wrap="square" lIns="0" tIns="0" rIns="0" bIns="0" numCol="1" anchor="b" anchorCtr="0" compatLnSpc="1">
            <a:prstTxWarp prst="textNoShape">
              <a:avLst/>
            </a:prstTxWarp>
            <a:noAutofit/>
          </a:bodyPr>
          <a:lstStyle>
            <a:defPPr>
              <a:defRPr lang="en-US"/>
            </a:defPPr>
            <a:lvl1pPr marL="0" algn="l" defTabSz="914400" rtl="0" eaLnBrk="1" latinLnBrk="0" hangingPunct="1">
              <a:defRPr lang="en-US" sz="900" kern="1200" smtClean="0">
                <a:solidFill>
                  <a:schemeClr val="bg1"/>
                </a:solidFill>
                <a:latin typeface="Arial Narrow" charset="0"/>
                <a:ea typeface="Arial Narrow" charset="0"/>
                <a:cs typeface="Arial Narrow"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6FC711D-C8B4-8346-B994-7EF014CB5F7E}" type="slidenum">
              <a:rPr lang="en-US" smtClean="0"/>
              <a:pPr/>
              <a:t>6</a:t>
            </a:fld>
            <a:endParaRPr lang="en-US"/>
          </a:p>
        </p:txBody>
      </p:sp>
      <p:sp>
        <p:nvSpPr>
          <p:cNvPr id="10" name="Text Placeholder 10">
            <a:extLst>
              <a:ext uri="{FF2B5EF4-FFF2-40B4-BE49-F238E27FC236}">
                <a16:creationId xmlns:a16="http://schemas.microsoft.com/office/drawing/2014/main" id="{C4EF4282-1323-C640-810D-CE0AFC5C4D72}"/>
              </a:ext>
            </a:extLst>
          </p:cNvPr>
          <p:cNvSpPr txBox="1">
            <a:spLocks/>
          </p:cNvSpPr>
          <p:nvPr/>
        </p:nvSpPr>
        <p:spPr>
          <a:xfrm>
            <a:off x="591820" y="861011"/>
            <a:ext cx="11252200" cy="757255"/>
          </a:xfrm>
          <a:prstGeom prst="rect">
            <a:avLst/>
          </a:prstGeom>
        </p:spPr>
        <p:txBody>
          <a:bodyPr/>
          <a:lstStyle>
            <a:lvl1pPr marL="0" indent="0" algn="l" defTabSz="914400" rtl="0" eaLnBrk="1" latinLnBrk="0" hangingPunct="1">
              <a:lnSpc>
                <a:spcPct val="100000"/>
              </a:lnSpc>
              <a:spcBef>
                <a:spcPts val="300"/>
              </a:spcBef>
              <a:spcAft>
                <a:spcPts val="600"/>
              </a:spcAft>
              <a:buClr>
                <a:schemeClr val="tx2">
                  <a:lumMod val="40000"/>
                  <a:lumOff val="60000"/>
                </a:schemeClr>
              </a:buClr>
              <a:buSzPct val="95000"/>
              <a:buFont typeface="Arial"/>
              <a:buNone/>
              <a:tabLst/>
              <a:defRPr sz="2400" kern="1200">
                <a:solidFill>
                  <a:schemeClr val="tx1"/>
                </a:solidFill>
                <a:latin typeface="+mn-lt"/>
                <a:ea typeface="+mn-ea"/>
                <a:cs typeface="+mn-cs"/>
              </a:defRPr>
            </a:lvl1pPr>
            <a:lvl2pPr marL="457200" indent="-2222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2000" kern="1200">
                <a:solidFill>
                  <a:schemeClr val="tx1"/>
                </a:solidFill>
                <a:latin typeface="+mn-lt"/>
                <a:ea typeface="+mn-ea"/>
                <a:cs typeface="+mn-cs"/>
              </a:defRPr>
            </a:lvl2pPr>
            <a:lvl3pPr marL="6413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3pPr>
            <a:lvl4pPr marL="869950" indent="-185738"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4pPr>
            <a:lvl5pPr marL="10985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800" dirty="0">
                <a:ea typeface="Verdana" panose="020B0604030504040204" pitchFamily="34" charset="0"/>
                <a:cs typeface="Verdana" panose="020B0604030504040204" pitchFamily="34" charset="0"/>
              </a:rPr>
              <a:t>Regression model with adjusted depth and early stopping.</a:t>
            </a:r>
          </a:p>
        </p:txBody>
      </p:sp>
      <p:sp>
        <p:nvSpPr>
          <p:cNvPr id="11" name="Title 1">
            <a:extLst>
              <a:ext uri="{FF2B5EF4-FFF2-40B4-BE49-F238E27FC236}">
                <a16:creationId xmlns:a16="http://schemas.microsoft.com/office/drawing/2014/main" id="{1DFAB4A2-6AA2-C54E-B786-114708548AFE}"/>
              </a:ext>
            </a:extLst>
          </p:cNvPr>
          <p:cNvSpPr txBox="1">
            <a:spLocks/>
          </p:cNvSpPr>
          <p:nvPr/>
        </p:nvSpPr>
        <p:spPr>
          <a:xfrm>
            <a:off x="591820" y="502747"/>
            <a:ext cx="11252200" cy="334102"/>
          </a:xfrm>
          <a:prstGeom prst="rect">
            <a:avLst/>
          </a:prstGeom>
          <a:noFill/>
        </p:spPr>
        <p:txBody>
          <a:bodyPr vert="horz" lIns="0" tIns="45720" rIns="0" bIns="0" rtlCol="0" anchor="b" anchorCtr="0">
            <a:noAutofit/>
          </a:bodyPr>
          <a:lstStyle>
            <a:lvl1pPr algn="l" defTabSz="914400" rtl="0" eaLnBrk="1" latinLnBrk="0" hangingPunct="1">
              <a:lnSpc>
                <a:spcPct val="100000"/>
              </a:lnSpc>
              <a:spcBef>
                <a:spcPct val="0"/>
              </a:spcBef>
              <a:buNone/>
              <a:defRPr lang="en-US" sz="3600" b="1" kern="1200" spc="-75" dirty="0">
                <a:solidFill>
                  <a:schemeClr val="tx2"/>
                </a:solidFill>
                <a:latin typeface="+mj-lt"/>
                <a:ea typeface="Arial Narrow" charset="0"/>
                <a:cs typeface="Arial Narrow" charset="0"/>
              </a:defRPr>
            </a:lvl1pPr>
          </a:lstStyle>
          <a:p>
            <a:r>
              <a:rPr lang="en-US" sz="3400" dirty="0">
                <a:solidFill>
                  <a:schemeClr val="accent6">
                    <a:lumMod val="75000"/>
                  </a:schemeClr>
                </a:solidFill>
                <a:ea typeface="Verdana" panose="020B0604030504040204" pitchFamily="34" charset="0"/>
                <a:cs typeface="Verdana" panose="020B0604030504040204" pitchFamily="34" charset="0"/>
              </a:rPr>
              <a:t>XGBoost Regressor</a:t>
            </a:r>
          </a:p>
        </p:txBody>
      </p:sp>
      <p:pic>
        <p:nvPicPr>
          <p:cNvPr id="5" name="Picture 4">
            <a:extLst>
              <a:ext uri="{FF2B5EF4-FFF2-40B4-BE49-F238E27FC236}">
                <a16:creationId xmlns:a16="http://schemas.microsoft.com/office/drawing/2014/main" id="{92E1E48F-EAC2-3B42-9E0A-58D85AAB7DFE}"/>
              </a:ext>
            </a:extLst>
          </p:cNvPr>
          <p:cNvPicPr>
            <a:picLocks noChangeAspect="1"/>
          </p:cNvPicPr>
          <p:nvPr/>
        </p:nvPicPr>
        <p:blipFill rotWithShape="1">
          <a:blip r:embed="rId2">
            <a:extLst>
              <a:ext uri="{28A0092B-C50C-407E-A947-70E740481C1C}">
                <a14:useLocalDpi xmlns:a14="http://schemas.microsoft.com/office/drawing/2010/main" val="0"/>
              </a:ext>
            </a:extLst>
          </a:blip>
          <a:srcRect t="5521"/>
          <a:stretch/>
        </p:blipFill>
        <p:spPr>
          <a:xfrm>
            <a:off x="591821" y="1401813"/>
            <a:ext cx="5104442" cy="4953440"/>
          </a:xfrm>
          <a:prstGeom prst="rect">
            <a:avLst/>
          </a:prstGeom>
        </p:spPr>
      </p:pic>
      <p:pic>
        <p:nvPicPr>
          <p:cNvPr id="7" name="Picture 6">
            <a:extLst>
              <a:ext uri="{FF2B5EF4-FFF2-40B4-BE49-F238E27FC236}">
                <a16:creationId xmlns:a16="http://schemas.microsoft.com/office/drawing/2014/main" id="{ECDDAB17-F95F-F019-86D7-9DC6DD7DA48E}"/>
              </a:ext>
            </a:extLst>
          </p:cNvPr>
          <p:cNvPicPr>
            <a:picLocks noChangeAspect="1"/>
          </p:cNvPicPr>
          <p:nvPr/>
        </p:nvPicPr>
        <p:blipFill rotWithShape="1">
          <a:blip r:embed="rId3">
            <a:extLst>
              <a:ext uri="{28A0092B-C50C-407E-A947-70E740481C1C}">
                <a14:useLocalDpi xmlns:a14="http://schemas.microsoft.com/office/drawing/2010/main" val="0"/>
              </a:ext>
            </a:extLst>
          </a:blip>
          <a:srcRect t="8579"/>
          <a:stretch/>
        </p:blipFill>
        <p:spPr>
          <a:xfrm>
            <a:off x="5587415" y="1239638"/>
            <a:ext cx="6604585" cy="4528521"/>
          </a:xfrm>
          <a:prstGeom prst="rect">
            <a:avLst/>
          </a:prstGeom>
        </p:spPr>
      </p:pic>
      <p:sp>
        <p:nvSpPr>
          <p:cNvPr id="8" name="TextBox 7">
            <a:extLst>
              <a:ext uri="{FF2B5EF4-FFF2-40B4-BE49-F238E27FC236}">
                <a16:creationId xmlns:a16="http://schemas.microsoft.com/office/drawing/2014/main" id="{A98DEB50-F60A-8D82-F4E7-D682057FE543}"/>
              </a:ext>
            </a:extLst>
          </p:cNvPr>
          <p:cNvSpPr txBox="1"/>
          <p:nvPr/>
        </p:nvSpPr>
        <p:spPr>
          <a:xfrm>
            <a:off x="6387747" y="5801255"/>
            <a:ext cx="2996096" cy="369332"/>
          </a:xfrm>
          <a:prstGeom prst="rect">
            <a:avLst/>
          </a:prstGeom>
          <a:noFill/>
        </p:spPr>
        <p:txBody>
          <a:bodyPr vert="horz" wrap="square" lIns="0" tIns="0" rIns="0" bIns="0" rtlCol="0">
            <a:spAutoFit/>
          </a:bodyPr>
          <a:lstStyle/>
          <a:p>
            <a:pPr>
              <a:spcBef>
                <a:spcPts val="200"/>
              </a:spcBef>
              <a:buSzPct val="100000"/>
            </a:pPr>
            <a:r>
              <a:rPr lang="en-US" sz="1200" dirty="0"/>
              <a:t>Comparison of actuals and predictions from XGBoost Regressor model.</a:t>
            </a:r>
          </a:p>
        </p:txBody>
      </p:sp>
    </p:spTree>
    <p:extLst>
      <p:ext uri="{BB962C8B-B14F-4D97-AF65-F5344CB8AC3E}">
        <p14:creationId xmlns:p14="http://schemas.microsoft.com/office/powerpoint/2010/main" val="214779073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14578EA-CB4F-8147-882D-6CAA9A6B73B6}"/>
              </a:ext>
            </a:extLst>
          </p:cNvPr>
          <p:cNvSpPr>
            <a:spLocks noGrp="1"/>
          </p:cNvSpPr>
          <p:nvPr>
            <p:ph type="ftr" sz="quarter" idx="11"/>
          </p:nvPr>
        </p:nvSpPr>
        <p:spPr>
          <a:xfrm>
            <a:off x="457200" y="6553200"/>
            <a:ext cx="3657600" cy="223939"/>
          </a:xfrm>
          <a:prstGeom prst="rect">
            <a:avLst/>
          </a:prstGeom>
          <a:noFill/>
          <a:ln>
            <a:noFill/>
          </a:ln>
        </p:spPr>
        <p:txBody>
          <a:bodyPr vert="horz" lIns="0" tIns="0" rIns="0" bIns="0" rtlCol="0" anchor="b"/>
          <a:lstStyle>
            <a:defPPr>
              <a:defRPr lang="en-US"/>
            </a:defPPr>
            <a:lvl1pPr marL="0" algn="l" defTabSz="914400" rtl="0" eaLnBrk="1" latinLnBrk="0" hangingPunct="1">
              <a:defRPr lang="en-US" sz="900" kern="1200" smtClean="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CARE DELIVERY TECHNOLOGY SERVICES</a:t>
            </a:r>
          </a:p>
        </p:txBody>
      </p:sp>
      <p:sp>
        <p:nvSpPr>
          <p:cNvPr id="4" name="Slide Number Placeholder 3">
            <a:extLst>
              <a:ext uri="{FF2B5EF4-FFF2-40B4-BE49-F238E27FC236}">
                <a16:creationId xmlns:a16="http://schemas.microsoft.com/office/drawing/2014/main" id="{7EE32819-448D-6344-BE2F-B0204FBC1A25}"/>
              </a:ext>
            </a:extLst>
          </p:cNvPr>
          <p:cNvSpPr>
            <a:spLocks noGrp="1"/>
          </p:cNvSpPr>
          <p:nvPr>
            <p:ph type="sldNum" sz="quarter" idx="12"/>
          </p:nvPr>
        </p:nvSpPr>
        <p:spPr>
          <a:xfrm>
            <a:off x="228599" y="6553200"/>
            <a:ext cx="202475" cy="223939"/>
          </a:xfrm>
          <a:prstGeom prst="rect">
            <a:avLst/>
          </a:prstGeom>
          <a:noFill/>
          <a:ln>
            <a:noFill/>
          </a:ln>
          <a:effectLst/>
        </p:spPr>
        <p:txBody>
          <a:bodyPr vert="horz" wrap="square" lIns="0" tIns="0" rIns="0" bIns="0" numCol="1" anchor="b" anchorCtr="0" compatLnSpc="1">
            <a:prstTxWarp prst="textNoShape">
              <a:avLst/>
            </a:prstTxWarp>
            <a:noAutofit/>
          </a:bodyPr>
          <a:lstStyle>
            <a:defPPr>
              <a:defRPr lang="en-US"/>
            </a:defPPr>
            <a:lvl1pPr marL="0" algn="l" defTabSz="914400" rtl="0" eaLnBrk="1" latinLnBrk="0" hangingPunct="1">
              <a:defRPr lang="en-US" sz="900" kern="1200" smtClean="0">
                <a:solidFill>
                  <a:schemeClr val="bg1"/>
                </a:solidFill>
                <a:latin typeface="Arial Narrow" charset="0"/>
                <a:ea typeface="Arial Narrow" charset="0"/>
                <a:cs typeface="Arial Narrow"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6FC711D-C8B4-8346-B994-7EF014CB5F7E}" type="slidenum">
              <a:rPr lang="en-US" smtClean="0"/>
              <a:pPr/>
              <a:t>7</a:t>
            </a:fld>
            <a:endParaRPr lang="en-US"/>
          </a:p>
        </p:txBody>
      </p:sp>
      <p:sp>
        <p:nvSpPr>
          <p:cNvPr id="10" name="Text Placeholder 10">
            <a:extLst>
              <a:ext uri="{FF2B5EF4-FFF2-40B4-BE49-F238E27FC236}">
                <a16:creationId xmlns:a16="http://schemas.microsoft.com/office/drawing/2014/main" id="{C4EF4282-1323-C640-810D-CE0AFC5C4D72}"/>
              </a:ext>
            </a:extLst>
          </p:cNvPr>
          <p:cNvSpPr txBox="1">
            <a:spLocks/>
          </p:cNvSpPr>
          <p:nvPr/>
        </p:nvSpPr>
        <p:spPr>
          <a:xfrm>
            <a:off x="591820" y="861011"/>
            <a:ext cx="11252200" cy="757255"/>
          </a:xfrm>
          <a:prstGeom prst="rect">
            <a:avLst/>
          </a:prstGeom>
        </p:spPr>
        <p:txBody>
          <a:bodyPr/>
          <a:lstStyle>
            <a:lvl1pPr marL="0" indent="0" algn="l" defTabSz="914400" rtl="0" eaLnBrk="1" latinLnBrk="0" hangingPunct="1">
              <a:lnSpc>
                <a:spcPct val="100000"/>
              </a:lnSpc>
              <a:spcBef>
                <a:spcPts val="300"/>
              </a:spcBef>
              <a:spcAft>
                <a:spcPts val="600"/>
              </a:spcAft>
              <a:buClr>
                <a:schemeClr val="tx2">
                  <a:lumMod val="40000"/>
                  <a:lumOff val="60000"/>
                </a:schemeClr>
              </a:buClr>
              <a:buSzPct val="95000"/>
              <a:buFont typeface="Arial"/>
              <a:buNone/>
              <a:tabLst/>
              <a:defRPr sz="2400" kern="1200">
                <a:solidFill>
                  <a:schemeClr val="tx1"/>
                </a:solidFill>
                <a:latin typeface="+mn-lt"/>
                <a:ea typeface="+mn-ea"/>
                <a:cs typeface="+mn-cs"/>
              </a:defRPr>
            </a:lvl1pPr>
            <a:lvl2pPr marL="457200" indent="-2222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2000" kern="1200">
                <a:solidFill>
                  <a:schemeClr val="tx1"/>
                </a:solidFill>
                <a:latin typeface="+mn-lt"/>
                <a:ea typeface="+mn-ea"/>
                <a:cs typeface="+mn-cs"/>
              </a:defRPr>
            </a:lvl2pPr>
            <a:lvl3pPr marL="6413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3pPr>
            <a:lvl4pPr marL="869950" indent="-185738"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4pPr>
            <a:lvl5pPr marL="10985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800" dirty="0">
                <a:ea typeface="Verdana" panose="020B0604030504040204" pitchFamily="34" charset="0"/>
                <a:cs typeface="Verdana" panose="020B0604030504040204" pitchFamily="34" charset="0"/>
              </a:rPr>
              <a:t>Feature impact on model predictions</a:t>
            </a:r>
          </a:p>
        </p:txBody>
      </p:sp>
      <p:sp>
        <p:nvSpPr>
          <p:cNvPr id="11" name="Title 1">
            <a:extLst>
              <a:ext uri="{FF2B5EF4-FFF2-40B4-BE49-F238E27FC236}">
                <a16:creationId xmlns:a16="http://schemas.microsoft.com/office/drawing/2014/main" id="{1DFAB4A2-6AA2-C54E-B786-114708548AFE}"/>
              </a:ext>
            </a:extLst>
          </p:cNvPr>
          <p:cNvSpPr txBox="1">
            <a:spLocks/>
          </p:cNvSpPr>
          <p:nvPr/>
        </p:nvSpPr>
        <p:spPr>
          <a:xfrm>
            <a:off x="591820" y="502747"/>
            <a:ext cx="11252200" cy="334102"/>
          </a:xfrm>
          <a:prstGeom prst="rect">
            <a:avLst/>
          </a:prstGeom>
          <a:noFill/>
        </p:spPr>
        <p:txBody>
          <a:bodyPr vert="horz" lIns="0" tIns="45720" rIns="0" bIns="0" rtlCol="0" anchor="b" anchorCtr="0">
            <a:noAutofit/>
          </a:bodyPr>
          <a:lstStyle>
            <a:lvl1pPr algn="l" defTabSz="914400" rtl="0" eaLnBrk="1" latinLnBrk="0" hangingPunct="1">
              <a:lnSpc>
                <a:spcPct val="100000"/>
              </a:lnSpc>
              <a:spcBef>
                <a:spcPct val="0"/>
              </a:spcBef>
              <a:buNone/>
              <a:defRPr lang="en-US" sz="3600" b="1" kern="1200" spc="-75" dirty="0">
                <a:solidFill>
                  <a:schemeClr val="tx2"/>
                </a:solidFill>
                <a:latin typeface="+mj-lt"/>
                <a:ea typeface="Arial Narrow" charset="0"/>
                <a:cs typeface="Arial Narrow" charset="0"/>
              </a:defRPr>
            </a:lvl1pPr>
          </a:lstStyle>
          <a:p>
            <a:r>
              <a:rPr lang="en-US" sz="3400" dirty="0">
                <a:solidFill>
                  <a:schemeClr val="accent6">
                    <a:lumMod val="75000"/>
                  </a:schemeClr>
                </a:solidFill>
                <a:ea typeface="Verdana" panose="020B0604030504040204" pitchFamily="34" charset="0"/>
                <a:cs typeface="Verdana" panose="020B0604030504040204" pitchFamily="34" charset="0"/>
              </a:rPr>
              <a:t>SHAP Feature Importance</a:t>
            </a:r>
          </a:p>
        </p:txBody>
      </p:sp>
      <p:sp>
        <p:nvSpPr>
          <p:cNvPr id="8" name="TextBox 7">
            <a:extLst>
              <a:ext uri="{FF2B5EF4-FFF2-40B4-BE49-F238E27FC236}">
                <a16:creationId xmlns:a16="http://schemas.microsoft.com/office/drawing/2014/main" id="{A98DEB50-F60A-8D82-F4E7-D682057FE543}"/>
              </a:ext>
            </a:extLst>
          </p:cNvPr>
          <p:cNvSpPr txBox="1"/>
          <p:nvPr/>
        </p:nvSpPr>
        <p:spPr>
          <a:xfrm>
            <a:off x="9459328" y="4085732"/>
            <a:ext cx="2384692" cy="1846659"/>
          </a:xfrm>
          <a:prstGeom prst="rect">
            <a:avLst/>
          </a:prstGeom>
          <a:noFill/>
        </p:spPr>
        <p:txBody>
          <a:bodyPr vert="horz" wrap="square" lIns="0" tIns="0" rIns="0" bIns="0" rtlCol="0">
            <a:spAutoFit/>
          </a:bodyPr>
          <a:lstStyle/>
          <a:p>
            <a:r>
              <a:rPr lang="en-US" sz="1000" dirty="0">
                <a:ea typeface="Verdana" panose="020B0604030504040204" pitchFamily="34" charset="0"/>
                <a:cs typeface="Verdana" panose="020B0604030504040204" pitchFamily="34" charset="0"/>
              </a:rPr>
              <a:t>A number of features have positive impact on the model (high feature value pushes the prediction higher): loan_amount, ec_zip, exposure_grp_mem_zip, nhbd_exposure_zip. </a:t>
            </a:r>
          </a:p>
          <a:p>
            <a:endParaRPr lang="en-US" sz="1000" dirty="0">
              <a:ea typeface="Verdana" panose="020B0604030504040204" pitchFamily="34" charset="0"/>
              <a:cs typeface="Verdana" panose="020B0604030504040204" pitchFamily="34" charset="0"/>
            </a:endParaRPr>
          </a:p>
          <a:p>
            <a:r>
              <a:rPr lang="en-US" sz="1000" dirty="0">
                <a:ea typeface="Verdana" panose="020B0604030504040204" pitchFamily="34" charset="0"/>
                <a:cs typeface="Verdana" panose="020B0604030504040204" pitchFamily="34" charset="0"/>
              </a:rPr>
              <a:t>While other strays with extreme feature value either positive or negative: tract_minority_population_percent, clustering_zip</a:t>
            </a:r>
          </a:p>
        </p:txBody>
      </p:sp>
      <p:pic>
        <p:nvPicPr>
          <p:cNvPr id="14" name="Picture 13">
            <a:extLst>
              <a:ext uri="{FF2B5EF4-FFF2-40B4-BE49-F238E27FC236}">
                <a16:creationId xmlns:a16="http://schemas.microsoft.com/office/drawing/2014/main" id="{5EB07937-0ABD-0855-9117-9D42753545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074" y="1787576"/>
            <a:ext cx="8806382" cy="4596313"/>
          </a:xfrm>
          <a:prstGeom prst="rect">
            <a:avLst/>
          </a:prstGeom>
        </p:spPr>
      </p:pic>
    </p:spTree>
    <p:extLst>
      <p:ext uri="{BB962C8B-B14F-4D97-AF65-F5344CB8AC3E}">
        <p14:creationId xmlns:p14="http://schemas.microsoft.com/office/powerpoint/2010/main" val="252669470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14578EA-CB4F-8147-882D-6CAA9A6B73B6}"/>
              </a:ext>
            </a:extLst>
          </p:cNvPr>
          <p:cNvSpPr>
            <a:spLocks noGrp="1"/>
          </p:cNvSpPr>
          <p:nvPr>
            <p:ph type="ftr" sz="quarter" idx="11"/>
          </p:nvPr>
        </p:nvSpPr>
        <p:spPr>
          <a:xfrm>
            <a:off x="457200" y="6553200"/>
            <a:ext cx="3657600" cy="223939"/>
          </a:xfrm>
          <a:prstGeom prst="rect">
            <a:avLst/>
          </a:prstGeom>
          <a:noFill/>
          <a:ln>
            <a:noFill/>
          </a:ln>
        </p:spPr>
        <p:txBody>
          <a:bodyPr vert="horz" lIns="0" tIns="0" rIns="0" bIns="0" rtlCol="0" anchor="b"/>
          <a:lstStyle>
            <a:defPPr>
              <a:defRPr lang="en-US"/>
            </a:defPPr>
            <a:lvl1pPr marL="0" algn="l" defTabSz="914400" rtl="0" eaLnBrk="1" latinLnBrk="0" hangingPunct="1">
              <a:defRPr lang="en-US" sz="900" kern="1200" smtClean="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CARE DELIVERY TECHNOLOGY SERVICES</a:t>
            </a:r>
          </a:p>
        </p:txBody>
      </p:sp>
      <p:sp>
        <p:nvSpPr>
          <p:cNvPr id="4" name="Slide Number Placeholder 3">
            <a:extLst>
              <a:ext uri="{FF2B5EF4-FFF2-40B4-BE49-F238E27FC236}">
                <a16:creationId xmlns:a16="http://schemas.microsoft.com/office/drawing/2014/main" id="{7EE32819-448D-6344-BE2F-B0204FBC1A25}"/>
              </a:ext>
            </a:extLst>
          </p:cNvPr>
          <p:cNvSpPr>
            <a:spLocks noGrp="1"/>
          </p:cNvSpPr>
          <p:nvPr>
            <p:ph type="sldNum" sz="quarter" idx="12"/>
          </p:nvPr>
        </p:nvSpPr>
        <p:spPr>
          <a:xfrm>
            <a:off x="228599" y="6553200"/>
            <a:ext cx="202475" cy="223939"/>
          </a:xfrm>
          <a:prstGeom prst="rect">
            <a:avLst/>
          </a:prstGeom>
          <a:noFill/>
          <a:ln>
            <a:noFill/>
          </a:ln>
          <a:effectLst/>
        </p:spPr>
        <p:txBody>
          <a:bodyPr vert="horz" wrap="square" lIns="0" tIns="0" rIns="0" bIns="0" numCol="1" anchor="b" anchorCtr="0" compatLnSpc="1">
            <a:prstTxWarp prst="textNoShape">
              <a:avLst/>
            </a:prstTxWarp>
            <a:noAutofit/>
          </a:bodyPr>
          <a:lstStyle>
            <a:defPPr>
              <a:defRPr lang="en-US"/>
            </a:defPPr>
            <a:lvl1pPr marL="0" algn="l" defTabSz="914400" rtl="0" eaLnBrk="1" latinLnBrk="0" hangingPunct="1">
              <a:defRPr lang="en-US" sz="900" kern="1200" smtClean="0">
                <a:solidFill>
                  <a:schemeClr val="bg1"/>
                </a:solidFill>
                <a:latin typeface="Arial Narrow" charset="0"/>
                <a:ea typeface="Arial Narrow" charset="0"/>
                <a:cs typeface="Arial Narrow"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6FC711D-C8B4-8346-B994-7EF014CB5F7E}" type="slidenum">
              <a:rPr lang="en-US" smtClean="0"/>
              <a:pPr/>
              <a:t>8</a:t>
            </a:fld>
            <a:endParaRPr lang="en-US"/>
          </a:p>
        </p:txBody>
      </p:sp>
      <p:sp>
        <p:nvSpPr>
          <p:cNvPr id="10" name="Text Placeholder 10">
            <a:extLst>
              <a:ext uri="{FF2B5EF4-FFF2-40B4-BE49-F238E27FC236}">
                <a16:creationId xmlns:a16="http://schemas.microsoft.com/office/drawing/2014/main" id="{C4EF4282-1323-C640-810D-CE0AFC5C4D72}"/>
              </a:ext>
            </a:extLst>
          </p:cNvPr>
          <p:cNvSpPr txBox="1">
            <a:spLocks/>
          </p:cNvSpPr>
          <p:nvPr/>
        </p:nvSpPr>
        <p:spPr>
          <a:xfrm>
            <a:off x="591820" y="861011"/>
            <a:ext cx="11252200" cy="757255"/>
          </a:xfrm>
          <a:prstGeom prst="rect">
            <a:avLst/>
          </a:prstGeom>
        </p:spPr>
        <p:txBody>
          <a:bodyPr/>
          <a:lstStyle>
            <a:lvl1pPr marL="0" indent="0" algn="l" defTabSz="914400" rtl="0" eaLnBrk="1" latinLnBrk="0" hangingPunct="1">
              <a:lnSpc>
                <a:spcPct val="100000"/>
              </a:lnSpc>
              <a:spcBef>
                <a:spcPts val="300"/>
              </a:spcBef>
              <a:spcAft>
                <a:spcPts val="600"/>
              </a:spcAft>
              <a:buClr>
                <a:schemeClr val="tx2">
                  <a:lumMod val="40000"/>
                  <a:lumOff val="60000"/>
                </a:schemeClr>
              </a:buClr>
              <a:buSzPct val="95000"/>
              <a:buFont typeface="Arial"/>
              <a:buNone/>
              <a:tabLst/>
              <a:defRPr sz="2400" kern="1200">
                <a:solidFill>
                  <a:schemeClr val="tx1"/>
                </a:solidFill>
                <a:latin typeface="+mn-lt"/>
                <a:ea typeface="+mn-ea"/>
                <a:cs typeface="+mn-cs"/>
              </a:defRPr>
            </a:lvl1pPr>
            <a:lvl2pPr marL="457200" indent="-2222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2000" kern="1200">
                <a:solidFill>
                  <a:schemeClr val="tx1"/>
                </a:solidFill>
                <a:latin typeface="+mn-lt"/>
                <a:ea typeface="+mn-ea"/>
                <a:cs typeface="+mn-cs"/>
              </a:defRPr>
            </a:lvl2pPr>
            <a:lvl3pPr marL="6413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3pPr>
            <a:lvl4pPr marL="869950" indent="-185738"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4pPr>
            <a:lvl5pPr marL="10985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600" dirty="0">
                <a:ea typeface="Verdana" panose="020B0604030504040204" pitchFamily="34" charset="0"/>
                <a:cs typeface="Verdana" panose="020B0604030504040204" pitchFamily="34" charset="0"/>
              </a:rPr>
              <a:t>Example of one set of input on a </a:t>
            </a:r>
            <a:r>
              <a:rPr lang="en-US" sz="1600" b="1" dirty="0">
                <a:ea typeface="Verdana" panose="020B0604030504040204" pitchFamily="34" charset="0"/>
                <a:cs typeface="Verdana" panose="020B0604030504040204" pitchFamily="34" charset="0"/>
              </a:rPr>
              <a:t>predition (probability of home loan approval for a black applicant in a census tract)</a:t>
            </a:r>
            <a:r>
              <a:rPr lang="en-US" sz="1600" dirty="0">
                <a:ea typeface="Verdana" panose="020B0604030504040204" pitchFamily="34" charset="0"/>
                <a:cs typeface="Verdana" panose="020B0604030504040204" pitchFamily="34" charset="0"/>
              </a:rPr>
              <a:t> demonstrating how each input swings the prediction away from the overall prediction.</a:t>
            </a:r>
          </a:p>
        </p:txBody>
      </p:sp>
      <p:sp>
        <p:nvSpPr>
          <p:cNvPr id="11" name="Title 1">
            <a:extLst>
              <a:ext uri="{FF2B5EF4-FFF2-40B4-BE49-F238E27FC236}">
                <a16:creationId xmlns:a16="http://schemas.microsoft.com/office/drawing/2014/main" id="{1DFAB4A2-6AA2-C54E-B786-114708548AFE}"/>
              </a:ext>
            </a:extLst>
          </p:cNvPr>
          <p:cNvSpPr txBox="1">
            <a:spLocks/>
          </p:cNvSpPr>
          <p:nvPr/>
        </p:nvSpPr>
        <p:spPr>
          <a:xfrm>
            <a:off x="591820" y="502747"/>
            <a:ext cx="11252200" cy="334102"/>
          </a:xfrm>
          <a:prstGeom prst="rect">
            <a:avLst/>
          </a:prstGeom>
          <a:noFill/>
        </p:spPr>
        <p:txBody>
          <a:bodyPr vert="horz" lIns="0" tIns="45720" rIns="0" bIns="0" rtlCol="0" anchor="b" anchorCtr="0">
            <a:noAutofit/>
          </a:bodyPr>
          <a:lstStyle>
            <a:lvl1pPr algn="l" defTabSz="914400" rtl="0" eaLnBrk="1" latinLnBrk="0" hangingPunct="1">
              <a:lnSpc>
                <a:spcPct val="100000"/>
              </a:lnSpc>
              <a:spcBef>
                <a:spcPct val="0"/>
              </a:spcBef>
              <a:buNone/>
              <a:defRPr lang="en-US" sz="3600" b="1" kern="1200" spc="-75" dirty="0">
                <a:solidFill>
                  <a:schemeClr val="tx2"/>
                </a:solidFill>
                <a:latin typeface="+mj-lt"/>
                <a:ea typeface="Arial Narrow" charset="0"/>
                <a:cs typeface="Arial Narrow" charset="0"/>
              </a:defRPr>
            </a:lvl1pPr>
          </a:lstStyle>
          <a:p>
            <a:r>
              <a:rPr lang="en-US" sz="3400" dirty="0">
                <a:solidFill>
                  <a:schemeClr val="accent6">
                    <a:lumMod val="75000"/>
                  </a:schemeClr>
                </a:solidFill>
                <a:ea typeface="Verdana" panose="020B0604030504040204" pitchFamily="34" charset="0"/>
                <a:cs typeface="Verdana" panose="020B0604030504040204" pitchFamily="34" charset="0"/>
              </a:rPr>
              <a:t>SHAP Feature Importance</a:t>
            </a:r>
          </a:p>
        </p:txBody>
      </p:sp>
      <p:sp>
        <p:nvSpPr>
          <p:cNvPr id="8" name="TextBox 7">
            <a:extLst>
              <a:ext uri="{FF2B5EF4-FFF2-40B4-BE49-F238E27FC236}">
                <a16:creationId xmlns:a16="http://schemas.microsoft.com/office/drawing/2014/main" id="{A98DEB50-F60A-8D82-F4E7-D682057FE543}"/>
              </a:ext>
            </a:extLst>
          </p:cNvPr>
          <p:cNvSpPr txBox="1"/>
          <p:nvPr/>
        </p:nvSpPr>
        <p:spPr>
          <a:xfrm>
            <a:off x="8911774" y="4707524"/>
            <a:ext cx="2384692" cy="769441"/>
          </a:xfrm>
          <a:prstGeom prst="rect">
            <a:avLst/>
          </a:prstGeom>
          <a:noFill/>
        </p:spPr>
        <p:txBody>
          <a:bodyPr vert="horz" wrap="square" lIns="0" tIns="0" rIns="0" bIns="0" rtlCol="0">
            <a:spAutoFit/>
          </a:bodyPr>
          <a:lstStyle/>
          <a:p>
            <a:r>
              <a:rPr lang="en-US" sz="1000" dirty="0">
                <a:ea typeface="Verdana" panose="020B0604030504040204" pitchFamily="34" charset="0"/>
                <a:cs typeface="Verdana" panose="020B0604030504040204" pitchFamily="34" charset="0"/>
              </a:rPr>
              <a:t>In this example, the loan_amount pushed the prediction about as high as the property_value, nbhd_ec_zip, and clustering_zip was pushing the prediction down.</a:t>
            </a:r>
          </a:p>
        </p:txBody>
      </p:sp>
      <p:pic>
        <p:nvPicPr>
          <p:cNvPr id="5" name="Picture 4">
            <a:extLst>
              <a:ext uri="{FF2B5EF4-FFF2-40B4-BE49-F238E27FC236}">
                <a16:creationId xmlns:a16="http://schemas.microsoft.com/office/drawing/2014/main" id="{659D7A49-CFB6-2E65-C1F5-E6A14A7CB8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1820" y="1534398"/>
            <a:ext cx="7772400" cy="4316874"/>
          </a:xfrm>
          <a:prstGeom prst="rect">
            <a:avLst/>
          </a:prstGeom>
        </p:spPr>
      </p:pic>
    </p:spTree>
    <p:extLst>
      <p:ext uri="{BB962C8B-B14F-4D97-AF65-F5344CB8AC3E}">
        <p14:creationId xmlns:p14="http://schemas.microsoft.com/office/powerpoint/2010/main" val="36679038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14578EA-CB4F-8147-882D-6CAA9A6B73B6}"/>
              </a:ext>
            </a:extLst>
          </p:cNvPr>
          <p:cNvSpPr>
            <a:spLocks noGrp="1"/>
          </p:cNvSpPr>
          <p:nvPr>
            <p:ph type="ftr" sz="quarter" idx="11"/>
          </p:nvPr>
        </p:nvSpPr>
        <p:spPr>
          <a:xfrm>
            <a:off x="457200" y="6553200"/>
            <a:ext cx="3657600" cy="223939"/>
          </a:xfrm>
          <a:prstGeom prst="rect">
            <a:avLst/>
          </a:prstGeom>
          <a:noFill/>
          <a:ln>
            <a:noFill/>
          </a:ln>
        </p:spPr>
        <p:txBody>
          <a:bodyPr vert="horz" lIns="0" tIns="0" rIns="0" bIns="0" rtlCol="0" anchor="b"/>
          <a:lstStyle>
            <a:defPPr>
              <a:defRPr lang="en-US"/>
            </a:defPPr>
            <a:lvl1pPr marL="0" algn="l" defTabSz="914400" rtl="0" eaLnBrk="1" latinLnBrk="0" hangingPunct="1">
              <a:defRPr lang="en-US" sz="900" kern="1200" smtClean="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CARE DELIVERY TECHNOLOGY SERVICES</a:t>
            </a:r>
          </a:p>
        </p:txBody>
      </p:sp>
      <p:sp>
        <p:nvSpPr>
          <p:cNvPr id="4" name="Slide Number Placeholder 3">
            <a:extLst>
              <a:ext uri="{FF2B5EF4-FFF2-40B4-BE49-F238E27FC236}">
                <a16:creationId xmlns:a16="http://schemas.microsoft.com/office/drawing/2014/main" id="{7EE32819-448D-6344-BE2F-B0204FBC1A25}"/>
              </a:ext>
            </a:extLst>
          </p:cNvPr>
          <p:cNvSpPr>
            <a:spLocks noGrp="1"/>
          </p:cNvSpPr>
          <p:nvPr>
            <p:ph type="sldNum" sz="quarter" idx="12"/>
          </p:nvPr>
        </p:nvSpPr>
        <p:spPr>
          <a:xfrm>
            <a:off x="228599" y="6553200"/>
            <a:ext cx="202475" cy="223939"/>
          </a:xfrm>
          <a:prstGeom prst="rect">
            <a:avLst/>
          </a:prstGeom>
          <a:noFill/>
          <a:ln>
            <a:noFill/>
          </a:ln>
          <a:effectLst/>
        </p:spPr>
        <p:txBody>
          <a:bodyPr vert="horz" wrap="square" lIns="0" tIns="0" rIns="0" bIns="0" numCol="1" anchor="b" anchorCtr="0" compatLnSpc="1">
            <a:prstTxWarp prst="textNoShape">
              <a:avLst/>
            </a:prstTxWarp>
            <a:noAutofit/>
          </a:bodyPr>
          <a:lstStyle>
            <a:defPPr>
              <a:defRPr lang="en-US"/>
            </a:defPPr>
            <a:lvl1pPr marL="0" algn="l" defTabSz="914400" rtl="0" eaLnBrk="1" latinLnBrk="0" hangingPunct="1">
              <a:defRPr lang="en-US" sz="900" kern="1200" smtClean="0">
                <a:solidFill>
                  <a:schemeClr val="bg1"/>
                </a:solidFill>
                <a:latin typeface="Arial Narrow" charset="0"/>
                <a:ea typeface="Arial Narrow" charset="0"/>
                <a:cs typeface="Arial Narrow"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6FC711D-C8B4-8346-B994-7EF014CB5F7E}" type="slidenum">
              <a:rPr lang="en-US" smtClean="0"/>
              <a:pPr/>
              <a:t>9</a:t>
            </a:fld>
            <a:endParaRPr lang="en-US"/>
          </a:p>
        </p:txBody>
      </p:sp>
      <p:sp>
        <p:nvSpPr>
          <p:cNvPr id="10" name="Text Placeholder 10">
            <a:extLst>
              <a:ext uri="{FF2B5EF4-FFF2-40B4-BE49-F238E27FC236}">
                <a16:creationId xmlns:a16="http://schemas.microsoft.com/office/drawing/2014/main" id="{C4EF4282-1323-C640-810D-CE0AFC5C4D72}"/>
              </a:ext>
            </a:extLst>
          </p:cNvPr>
          <p:cNvSpPr txBox="1">
            <a:spLocks/>
          </p:cNvSpPr>
          <p:nvPr/>
        </p:nvSpPr>
        <p:spPr>
          <a:xfrm>
            <a:off x="591820" y="861011"/>
            <a:ext cx="11252200" cy="757255"/>
          </a:xfrm>
          <a:prstGeom prst="rect">
            <a:avLst/>
          </a:prstGeom>
        </p:spPr>
        <p:txBody>
          <a:bodyPr/>
          <a:lstStyle>
            <a:lvl1pPr marL="0" indent="0" algn="l" defTabSz="914400" rtl="0" eaLnBrk="1" latinLnBrk="0" hangingPunct="1">
              <a:lnSpc>
                <a:spcPct val="100000"/>
              </a:lnSpc>
              <a:spcBef>
                <a:spcPts val="300"/>
              </a:spcBef>
              <a:spcAft>
                <a:spcPts val="600"/>
              </a:spcAft>
              <a:buClr>
                <a:schemeClr val="tx2">
                  <a:lumMod val="40000"/>
                  <a:lumOff val="60000"/>
                </a:schemeClr>
              </a:buClr>
              <a:buSzPct val="95000"/>
              <a:buFont typeface="Arial"/>
              <a:buNone/>
              <a:tabLst/>
              <a:defRPr sz="2400" kern="1200">
                <a:solidFill>
                  <a:schemeClr val="tx1"/>
                </a:solidFill>
                <a:latin typeface="+mn-lt"/>
                <a:ea typeface="+mn-ea"/>
                <a:cs typeface="+mn-cs"/>
              </a:defRPr>
            </a:lvl1pPr>
            <a:lvl2pPr marL="457200" indent="-2222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2000" kern="1200">
                <a:solidFill>
                  <a:schemeClr val="tx1"/>
                </a:solidFill>
                <a:latin typeface="+mn-lt"/>
                <a:ea typeface="+mn-ea"/>
                <a:cs typeface="+mn-cs"/>
              </a:defRPr>
            </a:lvl2pPr>
            <a:lvl3pPr marL="6413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3pPr>
            <a:lvl4pPr marL="869950" indent="-185738"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4pPr>
            <a:lvl5pPr marL="1098550" indent="-171450" algn="l" defTabSz="914400" rtl="0" eaLnBrk="1" latinLnBrk="0" hangingPunct="1">
              <a:lnSpc>
                <a:spcPct val="90000"/>
              </a:lnSpc>
              <a:spcBef>
                <a:spcPts val="0"/>
              </a:spcBef>
              <a:spcAft>
                <a:spcPts val="600"/>
              </a:spcAft>
              <a:buClr>
                <a:schemeClr val="bg1">
                  <a:lumMod val="75000"/>
                </a:schemeClr>
              </a:buClr>
              <a:buSzPct val="100000"/>
              <a:buFont typeface=".AppleSystemUIFont" charset="-12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800" dirty="0">
                <a:ea typeface="Verdana" panose="020B0604030504040204" pitchFamily="34" charset="0"/>
                <a:cs typeface="Verdana" panose="020B0604030504040204" pitchFamily="34" charset="0"/>
              </a:rPr>
              <a:t>Similar force view of how each feature impacts the final prediction.</a:t>
            </a:r>
          </a:p>
        </p:txBody>
      </p:sp>
      <p:sp>
        <p:nvSpPr>
          <p:cNvPr id="11" name="Title 1">
            <a:extLst>
              <a:ext uri="{FF2B5EF4-FFF2-40B4-BE49-F238E27FC236}">
                <a16:creationId xmlns:a16="http://schemas.microsoft.com/office/drawing/2014/main" id="{1DFAB4A2-6AA2-C54E-B786-114708548AFE}"/>
              </a:ext>
            </a:extLst>
          </p:cNvPr>
          <p:cNvSpPr txBox="1">
            <a:spLocks/>
          </p:cNvSpPr>
          <p:nvPr/>
        </p:nvSpPr>
        <p:spPr>
          <a:xfrm>
            <a:off x="591820" y="502747"/>
            <a:ext cx="11252200" cy="334102"/>
          </a:xfrm>
          <a:prstGeom prst="rect">
            <a:avLst/>
          </a:prstGeom>
          <a:noFill/>
        </p:spPr>
        <p:txBody>
          <a:bodyPr vert="horz" lIns="0" tIns="45720" rIns="0" bIns="0" rtlCol="0" anchor="b" anchorCtr="0">
            <a:noAutofit/>
          </a:bodyPr>
          <a:lstStyle>
            <a:lvl1pPr algn="l" defTabSz="914400" rtl="0" eaLnBrk="1" latinLnBrk="0" hangingPunct="1">
              <a:lnSpc>
                <a:spcPct val="100000"/>
              </a:lnSpc>
              <a:spcBef>
                <a:spcPct val="0"/>
              </a:spcBef>
              <a:buNone/>
              <a:defRPr lang="en-US" sz="3600" b="1" kern="1200" spc="-75" dirty="0">
                <a:solidFill>
                  <a:schemeClr val="tx2"/>
                </a:solidFill>
                <a:latin typeface="+mj-lt"/>
                <a:ea typeface="Arial Narrow" charset="0"/>
                <a:cs typeface="Arial Narrow" charset="0"/>
              </a:defRPr>
            </a:lvl1pPr>
          </a:lstStyle>
          <a:p>
            <a:r>
              <a:rPr lang="en-US" sz="3400" dirty="0">
                <a:solidFill>
                  <a:schemeClr val="accent6">
                    <a:lumMod val="75000"/>
                  </a:schemeClr>
                </a:solidFill>
                <a:ea typeface="Verdana" panose="020B0604030504040204" pitchFamily="34" charset="0"/>
                <a:cs typeface="Verdana" panose="020B0604030504040204" pitchFamily="34" charset="0"/>
              </a:rPr>
              <a:t>SHAP Feature Importance</a:t>
            </a:r>
          </a:p>
        </p:txBody>
      </p:sp>
      <p:sp>
        <p:nvSpPr>
          <p:cNvPr id="8" name="TextBox 7">
            <a:extLst>
              <a:ext uri="{FF2B5EF4-FFF2-40B4-BE49-F238E27FC236}">
                <a16:creationId xmlns:a16="http://schemas.microsoft.com/office/drawing/2014/main" id="{A98DEB50-F60A-8D82-F4E7-D682057FE543}"/>
              </a:ext>
            </a:extLst>
          </p:cNvPr>
          <p:cNvSpPr txBox="1"/>
          <p:nvPr/>
        </p:nvSpPr>
        <p:spPr>
          <a:xfrm>
            <a:off x="7704766" y="3361767"/>
            <a:ext cx="2384692" cy="461665"/>
          </a:xfrm>
          <a:prstGeom prst="rect">
            <a:avLst/>
          </a:prstGeom>
          <a:noFill/>
        </p:spPr>
        <p:txBody>
          <a:bodyPr vert="horz" wrap="square" lIns="0" tIns="0" rIns="0" bIns="0" rtlCol="0">
            <a:spAutoFit/>
          </a:bodyPr>
          <a:lstStyle/>
          <a:p>
            <a:r>
              <a:rPr lang="en-US" sz="1000" dirty="0">
                <a:ea typeface="Verdana" panose="020B0604030504040204" pitchFamily="34" charset="0"/>
                <a:cs typeface="Verdana" panose="020B0604030504040204" pitchFamily="34" charset="0"/>
              </a:rPr>
              <a:t>For this example, there are a number of higher impacting featues pushing the prediction higher.</a:t>
            </a:r>
          </a:p>
        </p:txBody>
      </p:sp>
      <p:pic>
        <p:nvPicPr>
          <p:cNvPr id="7" name="Picture 6">
            <a:extLst>
              <a:ext uri="{FF2B5EF4-FFF2-40B4-BE49-F238E27FC236}">
                <a16:creationId xmlns:a16="http://schemas.microsoft.com/office/drawing/2014/main" id="{04E71CE5-7E03-8CDE-E177-180922462B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1819" y="1724769"/>
            <a:ext cx="11101939" cy="1567071"/>
          </a:xfrm>
          <a:prstGeom prst="rect">
            <a:avLst/>
          </a:prstGeom>
        </p:spPr>
      </p:pic>
    </p:spTree>
    <p:extLst>
      <p:ext uri="{BB962C8B-B14F-4D97-AF65-F5344CB8AC3E}">
        <p14:creationId xmlns:p14="http://schemas.microsoft.com/office/powerpoint/2010/main" val="3815850451"/>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O_52bnFzRPKcaJroq7oPqQ"/>
</p:tagLst>
</file>

<file path=ppt/theme/theme1.xml><?xml version="1.0" encoding="utf-8"?>
<a:theme xmlns:a="http://schemas.openxmlformats.org/drawingml/2006/main" name="1_Deloitte_US_Onscreen">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_16_9_Onscreen_US.potx" id="{0EE9D2B3-061D-4481-B583-397E8A57E8A2}" vid="{027ADE79-AE14-4360-9116-256000D5D1A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D6F4E721FC8FC4C89923D98170339C8" ma:contentTypeVersion="12" ma:contentTypeDescription="Create a new document." ma:contentTypeScope="" ma:versionID="19ac8b7fe93469c310578ce6003afb48">
  <xsd:schema xmlns:xsd="http://www.w3.org/2001/XMLSchema" xmlns:xs="http://www.w3.org/2001/XMLSchema" xmlns:p="http://schemas.microsoft.com/office/2006/metadata/properties" xmlns:ns2="9932b51f-831c-4be5-9e70-4d4f57939b5a" xmlns:ns3="6ba7e38e-ddf0-4724-a2d5-9b4fb54c860d" targetNamespace="http://schemas.microsoft.com/office/2006/metadata/properties" ma:root="true" ma:fieldsID="6f4436202f92ca788fcb4e6e47406cbe" ns2:_="" ns3:_="">
    <xsd:import namespace="9932b51f-831c-4be5-9e70-4d4f57939b5a"/>
    <xsd:import namespace="6ba7e38e-ddf0-4724-a2d5-9b4fb54c860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2:MediaServiceLocation" minOccurs="0"/>
                <xsd:element ref="ns2:MediaServiceOCR" minOccurs="0"/>
                <xsd:element ref="ns3:SharedWithUsers" minOccurs="0"/>
                <xsd:element ref="ns3:SharedWithDetails" minOccurs="0"/>
                <xsd:element ref="ns2:MediaServiceEventHashCode" minOccurs="0"/>
                <xsd:element ref="ns2:MediaServiceGenerationTim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932b51f-831c-4be5-9e70-4d4f57939b5a"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DateTaken" ma:index="11" nillable="true" ma:displayName="MediaServiceDateTaken" ma:hidden="true" ma:internalName="MediaServiceDateTaken" ma:readOnly="true">
      <xsd:simpleType>
        <xsd:restriction base="dms:Text"/>
      </xsd:simpleType>
    </xsd:element>
    <xsd:element name="MediaServiceLocation" ma:index="12" nillable="true" ma:displayName="MediaServiceLoca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ba7e38e-ddf0-4724-a2d5-9b4fb54c860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DBA9FBE-FD47-4EEE-ABFC-D5B2CED4BD0D}">
  <ds:schemaRefs>
    <ds:schemaRef ds:uri="http://purl.org/dc/dcmitype/"/>
    <ds:schemaRef ds:uri="http://schemas.microsoft.com/office/infopath/2007/PartnerControls"/>
    <ds:schemaRef ds:uri="http://schemas.microsoft.com/office/2006/documentManagement/types"/>
    <ds:schemaRef ds:uri="http://purl.org/dc/terms/"/>
    <ds:schemaRef ds:uri="http://purl.org/dc/elements/1.1/"/>
    <ds:schemaRef ds:uri="6ba7e38e-ddf0-4724-a2d5-9b4fb54c860d"/>
    <ds:schemaRef ds:uri="http://www.w3.org/XML/1998/namespace"/>
    <ds:schemaRef ds:uri="http://schemas.microsoft.com/office/2006/metadata/properties"/>
    <ds:schemaRef ds:uri="http://schemas.openxmlformats.org/package/2006/metadata/core-properties"/>
    <ds:schemaRef ds:uri="9932b51f-831c-4be5-9e70-4d4f57939b5a"/>
  </ds:schemaRefs>
</ds:datastoreItem>
</file>

<file path=customXml/itemProps2.xml><?xml version="1.0" encoding="utf-8"?>
<ds:datastoreItem xmlns:ds="http://schemas.openxmlformats.org/officeDocument/2006/customXml" ds:itemID="{7C30452C-1161-485A-92BD-6AC092BFB58C}">
  <ds:schemaRefs>
    <ds:schemaRef ds:uri="http://schemas.microsoft.com/sharepoint/v3/contenttype/forms"/>
  </ds:schemaRefs>
</ds:datastoreItem>
</file>

<file path=customXml/itemProps3.xml><?xml version="1.0" encoding="utf-8"?>
<ds:datastoreItem xmlns:ds="http://schemas.openxmlformats.org/officeDocument/2006/customXml" ds:itemID="{D815D713-3A04-4E4B-9C68-D1779366C2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932b51f-831c-4be5-9e70-4d4f57939b5a"/>
    <ds:schemaRef ds:uri="6ba7e38e-ddf0-4724-a2d5-9b4fb54c860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35154</TotalTime>
  <Words>697</Words>
  <Application>Microsoft Macintosh PowerPoint</Application>
  <PresentationFormat>Widescreen</PresentationFormat>
  <Paragraphs>80</Paragraphs>
  <Slides>11</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19" baseType="lpstr">
      <vt:lpstr>Arial</vt:lpstr>
      <vt:lpstr>Arial Narrow</vt:lpstr>
      <vt:lpstr>Calibri</vt:lpstr>
      <vt:lpstr>Open Sans</vt:lpstr>
      <vt:lpstr>Verdana</vt:lpstr>
      <vt:lpstr>Wingdings 2</vt:lpstr>
      <vt:lpstr>1_Deloitte_US_Onscreen</vt:lpstr>
      <vt:lpstr>think-cell Slide</vt:lpstr>
      <vt:lpstr>PowerPoint Presentation</vt:lpstr>
      <vt:lpstr>Borrowed Opportunities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Deloitte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Explorer Learning Pathway</dc:title>
  <dc:creator>Hyemi Han</dc:creator>
  <cp:lastModifiedBy>Vu, Bic</cp:lastModifiedBy>
  <cp:revision>218</cp:revision>
  <cp:lastPrinted>2018-01-11T21:30:03Z</cp:lastPrinted>
  <dcterms:created xsi:type="dcterms:W3CDTF">2017-12-07T21:36:06Z</dcterms:created>
  <dcterms:modified xsi:type="dcterms:W3CDTF">2023-04-16T21:59:54Z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0x0101001D6F4E721FC8FC4C89923D98170339C8</vt:lpwstr>
  </property>
  <property fmtid="{D5CDD505-2E9C-101B-9397-08002B2CF9AE}" pid="3" name="MSIP_Label_ea60d57e-af5b-4752-ac57-3e4f28ca11dc_Enabled">
    <vt:lpwstr>true</vt:lpwstr>
  </property>
  <property fmtid="{D5CDD505-2E9C-101B-9397-08002B2CF9AE}" pid="4" name="MSIP_Label_ea60d57e-af5b-4752-ac57-3e4f28ca11dc_SetDate">
    <vt:lpwstr>2023-04-16T20:36:02Z</vt:lpwstr>
  </property>
  <property fmtid="{D5CDD505-2E9C-101B-9397-08002B2CF9AE}" pid="5" name="MSIP_Label_ea60d57e-af5b-4752-ac57-3e4f28ca11dc_Method">
    <vt:lpwstr>Standard</vt:lpwstr>
  </property>
  <property fmtid="{D5CDD505-2E9C-101B-9397-08002B2CF9AE}" pid="6" name="MSIP_Label_ea60d57e-af5b-4752-ac57-3e4f28ca11dc_Name">
    <vt:lpwstr>ea60d57e-af5b-4752-ac57-3e4f28ca11dc</vt:lpwstr>
  </property>
  <property fmtid="{D5CDD505-2E9C-101B-9397-08002B2CF9AE}" pid="7" name="MSIP_Label_ea60d57e-af5b-4752-ac57-3e4f28ca11dc_SiteId">
    <vt:lpwstr>36da45f1-dd2c-4d1f-af13-5abe46b99921</vt:lpwstr>
  </property>
  <property fmtid="{D5CDD505-2E9C-101B-9397-08002B2CF9AE}" pid="8" name="MSIP_Label_ea60d57e-af5b-4752-ac57-3e4f28ca11dc_ActionId">
    <vt:lpwstr>6ace0ec2-5ab6-4404-bd4f-8efcdfced4fe</vt:lpwstr>
  </property>
  <property fmtid="{D5CDD505-2E9C-101B-9397-08002B2CF9AE}" pid="9" name="MSIP_Label_ea60d57e-af5b-4752-ac57-3e4f28ca11dc_ContentBits">
    <vt:lpwstr>0</vt:lpwstr>
  </property>
</Properties>
</file>

<file path=docProps/thumbnail.jpeg>
</file>